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1" r:id="rId6"/>
    <p:sldId id="262" r:id="rId7"/>
    <p:sldId id="278" r:id="rId8"/>
    <p:sldId id="267" r:id="rId9"/>
    <p:sldId id="264" r:id="rId10"/>
    <p:sldId id="279" r:id="rId11"/>
    <p:sldId id="271" r:id="rId12"/>
    <p:sldId id="273" r:id="rId13"/>
    <p:sldId id="281" r:id="rId14"/>
    <p:sldId id="280" r:id="rId15"/>
    <p:sldId id="274" r:id="rId16"/>
    <p:sldId id="270" r:id="rId17"/>
    <p:sldId id="275" r:id="rId18"/>
    <p:sldId id="276" r:id="rId19"/>
    <p:sldId id="27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F29A69-60B4-180B-139A-6BD38514022F}" v="2" dt="2023-04-26T04:45:43.039"/>
    <p1510:client id="{2C2FC6D2-E785-6593-B6EC-AE513F400FF4}" v="13" dt="2023-04-26T17:38:27.208"/>
    <p1510:client id="{2FEE6FF9-3079-3BE1-6C45-C5F67657F889}" v="265" dt="2023-04-24T03:03:56.851"/>
    <p1510:client id="{538E3803-ECF5-06A9-C0FB-B2EEFB55F6EB}" v="50" dt="2023-04-23T23:49:25.645"/>
    <p1510:client id="{7269B389-1802-B4AA-D6E4-599C4F84A3F0}" v="4" dt="2023-04-26T01:16:09.050"/>
    <p1510:client id="{80ED9888-C940-897F-13DD-A1FB2F5F5B19}" v="405" dt="2023-04-17T22:46:27.156"/>
    <p1510:client id="{8A74431B-F76D-4F97-A605-4B25C9E139DB}" v="1" dt="2023-04-19T21:45:22.458"/>
    <p1510:client id="{8DF52523-C8E2-3375-F44F-69E9A43402A0}" v="15" dt="2023-04-26T20:23:26.907"/>
    <p1510:client id="{8F57FF3B-1185-3483-1276-1C87C4A1B562}" v="8" dt="2023-04-26T20:53:23.262"/>
    <p1510:client id="{91947AE1-7CD1-F58E-D0A5-0182212BA8FF}" v="4" dt="2023-04-23T00:07:58.085"/>
    <p1510:client id="{96211F3B-EF84-CEC4-EAE5-FB9BFAFFCC77}" v="40" dt="2023-04-26T17:33:48.778"/>
    <p1510:client id="{B869295A-4445-56F0-5FA9-2ABC82CBD8DA}" v="1" dt="2023-04-26T20:18:48.083"/>
    <p1510:client id="{BDD662D8-DF82-1096-50B0-BE787F8C1BCA}" v="2" dt="2023-04-26T18:49:23.695"/>
    <p1510:client id="{CFDE6324-F7F4-7194-8F1F-89D622C6C939}" v="34" dt="2023-04-26T03:17:05.519"/>
    <p1510:client id="{D4DE6327-3778-D589-2517-3ABDC3BDC03A}" v="45" dt="2023-04-24T23:58:13.066"/>
    <p1510:client id="{D87EBAF5-5D20-BB56-2DBC-A93E67BFDC28}" v="21" dt="2023-04-23T01:10:44.518"/>
    <p1510:client id="{DD126563-0E42-1209-7BFE-9FBE8515B58E}" v="30" dt="2023-04-26T03:51:41.588"/>
    <p1510:client id="{E7846C41-49E1-FBA4-0AC4-8089C381195A}" v="68" dt="2023-04-26T02:28:09.095"/>
    <p1510:client id="{EC56D3DC-AD12-FEDD-6B5E-0A2AB0AF1A18}" v="528" dt="2023-04-26T19:31:05.170"/>
    <p1510:client id="{ED530780-5B30-E1D5-9D53-695B999E3BA5}" v="54" dt="2023-04-26T17:26:12.258"/>
    <p1510:client id="{F9E48947-AEB7-37D9-54F1-88BFBA2B674E}" v="13" dt="2023-04-26T20:32:00.3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660"/>
  </p:normalViewPr>
  <p:slideViewPr>
    <p:cSldViewPr snapToGrid="0">
      <p:cViewPr varScale="1">
        <p:scale>
          <a:sx n="123" d="100"/>
          <a:sy n="123" d="100"/>
        </p:scale>
        <p:origin x="25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ata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ata4.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ata6.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6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6.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6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F2155C-16B0-479D-8368-B1981817CC6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BD1BD95-C154-4EBB-912F-E87DBA1A28B6}">
      <dgm:prSet/>
      <dgm:spPr/>
      <dgm:t>
        <a:bodyPr/>
        <a:lstStyle/>
        <a:p>
          <a:pPr rtl="0">
            <a:lnSpc>
              <a:spcPct val="100000"/>
            </a:lnSpc>
          </a:pPr>
          <a:r>
            <a:rPr lang="en-US"/>
            <a:t>The Retail Store Management System (RSMS) is a software solution designed to simplify retail operations, increase efficiency, and reduce costs.</a:t>
          </a:r>
          <a:r>
            <a:rPr lang="en-US">
              <a:latin typeface="Calibri Light" panose="020F0302020204030204"/>
            </a:rPr>
            <a:t> </a:t>
          </a:r>
          <a:endParaRPr lang="en-US"/>
        </a:p>
      </dgm:t>
    </dgm:pt>
    <dgm:pt modelId="{29CD5C33-B7CF-440F-BC0F-0BD63300CD92}" type="parTrans" cxnId="{603A8D65-34E0-4164-834D-8B253956A634}">
      <dgm:prSet/>
      <dgm:spPr/>
      <dgm:t>
        <a:bodyPr/>
        <a:lstStyle/>
        <a:p>
          <a:endParaRPr lang="en-US"/>
        </a:p>
      </dgm:t>
    </dgm:pt>
    <dgm:pt modelId="{CDAB0F66-BC13-472A-9158-354A22654BAF}" type="sibTrans" cxnId="{603A8D65-34E0-4164-834D-8B253956A634}">
      <dgm:prSet/>
      <dgm:spPr/>
      <dgm:t>
        <a:bodyPr/>
        <a:lstStyle/>
        <a:p>
          <a:endParaRPr lang="en-US"/>
        </a:p>
      </dgm:t>
    </dgm:pt>
    <dgm:pt modelId="{F2943E86-78BE-4779-9381-B1014F3AFAFB}">
      <dgm:prSet/>
      <dgm:spPr/>
      <dgm:t>
        <a:bodyPr/>
        <a:lstStyle/>
        <a:p>
          <a:pPr rtl="0">
            <a:lnSpc>
              <a:spcPct val="100000"/>
            </a:lnSpc>
          </a:pPr>
          <a:r>
            <a:rPr lang="en-US"/>
            <a:t>The project aims to develop a comprehensive system that can manage every aspect of retail operations, including inventory, sales, and customer interactions.</a:t>
          </a:r>
          <a:r>
            <a:rPr lang="en-US">
              <a:latin typeface="Calibri Light" panose="020F0302020204030204"/>
            </a:rPr>
            <a:t> </a:t>
          </a:r>
          <a:endParaRPr lang="en-US"/>
        </a:p>
      </dgm:t>
    </dgm:pt>
    <dgm:pt modelId="{01F7C4AA-1EF7-49A2-9BC8-F8CCDADC4363}" type="parTrans" cxnId="{C3A8A343-5AE8-424C-B004-50B9F4E6FA4A}">
      <dgm:prSet/>
      <dgm:spPr/>
      <dgm:t>
        <a:bodyPr/>
        <a:lstStyle/>
        <a:p>
          <a:endParaRPr lang="en-US"/>
        </a:p>
      </dgm:t>
    </dgm:pt>
    <dgm:pt modelId="{F8B02642-E7AE-4052-B9C4-2BE8CD44D8FA}" type="sibTrans" cxnId="{C3A8A343-5AE8-424C-B004-50B9F4E6FA4A}">
      <dgm:prSet/>
      <dgm:spPr/>
      <dgm:t>
        <a:bodyPr/>
        <a:lstStyle/>
        <a:p>
          <a:endParaRPr lang="en-US"/>
        </a:p>
      </dgm:t>
    </dgm:pt>
    <dgm:pt modelId="{2ED20CE9-9208-4AAC-AA74-0F4EFA52EF33}">
      <dgm:prSet/>
      <dgm:spPr/>
      <dgm:t>
        <a:bodyPr/>
        <a:lstStyle/>
        <a:p>
          <a:pPr rtl="0">
            <a:lnSpc>
              <a:spcPct val="100000"/>
            </a:lnSpc>
          </a:pPr>
          <a:r>
            <a:rPr lang="en-US"/>
            <a:t>The RSMS offers features for real-time inventory management, sales analytics, employee management, and marketing tools.</a:t>
          </a:r>
          <a:r>
            <a:rPr lang="en-US">
              <a:latin typeface="Calibri Light" panose="020F0302020204030204"/>
            </a:rPr>
            <a:t> </a:t>
          </a:r>
          <a:endParaRPr lang="en-US"/>
        </a:p>
      </dgm:t>
    </dgm:pt>
    <dgm:pt modelId="{16D2287F-0BD9-4F63-B535-3247B9965A58}" type="parTrans" cxnId="{22EF3008-D90A-4670-9E7E-FA7A65C029D4}">
      <dgm:prSet/>
      <dgm:spPr/>
      <dgm:t>
        <a:bodyPr/>
        <a:lstStyle/>
        <a:p>
          <a:endParaRPr lang="en-US"/>
        </a:p>
      </dgm:t>
    </dgm:pt>
    <dgm:pt modelId="{46512802-2DE5-416D-A7C7-18ED16CF1A58}" type="sibTrans" cxnId="{22EF3008-D90A-4670-9E7E-FA7A65C029D4}">
      <dgm:prSet/>
      <dgm:spPr/>
      <dgm:t>
        <a:bodyPr/>
        <a:lstStyle/>
        <a:p>
          <a:endParaRPr lang="en-US"/>
        </a:p>
      </dgm:t>
    </dgm:pt>
    <dgm:pt modelId="{FB590BFE-D0BE-4A45-8DCA-088C39D9FC78}">
      <dgm:prSet/>
      <dgm:spPr/>
      <dgm:t>
        <a:bodyPr/>
        <a:lstStyle/>
        <a:p>
          <a:pPr rtl="0">
            <a:lnSpc>
              <a:spcPct val="100000"/>
            </a:lnSpc>
          </a:pPr>
          <a:r>
            <a:rPr lang="en-US"/>
            <a:t>This system can help retailers make data-driven decisions, identify top-selling products, and forecast future sales trends.</a:t>
          </a:r>
          <a:r>
            <a:rPr lang="en-US">
              <a:latin typeface="Calibri Light" panose="020F0302020204030204"/>
            </a:rPr>
            <a:t> </a:t>
          </a:r>
          <a:endParaRPr lang="en-US"/>
        </a:p>
      </dgm:t>
    </dgm:pt>
    <dgm:pt modelId="{0A050EEF-6149-4304-9E69-8ABFBF6C1F81}" type="parTrans" cxnId="{0D7E7847-58AD-4BE5-8D7A-7EC543C54400}">
      <dgm:prSet/>
      <dgm:spPr/>
      <dgm:t>
        <a:bodyPr/>
        <a:lstStyle/>
        <a:p>
          <a:endParaRPr lang="en-US"/>
        </a:p>
      </dgm:t>
    </dgm:pt>
    <dgm:pt modelId="{EAF8A6CA-49A7-48E6-8DAC-1506FC80D829}" type="sibTrans" cxnId="{0D7E7847-58AD-4BE5-8D7A-7EC543C54400}">
      <dgm:prSet/>
      <dgm:spPr/>
      <dgm:t>
        <a:bodyPr/>
        <a:lstStyle/>
        <a:p>
          <a:endParaRPr lang="en-US"/>
        </a:p>
      </dgm:t>
    </dgm:pt>
    <dgm:pt modelId="{8526D00E-9B5A-442C-A203-5B4A7A6E0350}">
      <dgm:prSet/>
      <dgm:spPr/>
      <dgm:t>
        <a:bodyPr/>
        <a:lstStyle/>
        <a:p>
          <a:pPr>
            <a:lnSpc>
              <a:spcPct val="100000"/>
            </a:lnSpc>
          </a:pPr>
          <a:r>
            <a:rPr lang="en-US"/>
            <a:t>With the RSMS, retailers can increase sales, cut waste, and maintain optimal inventory levels. </a:t>
          </a:r>
        </a:p>
      </dgm:t>
    </dgm:pt>
    <dgm:pt modelId="{39D30C15-4B28-4B6F-B8C8-6DB82392C86A}" type="parTrans" cxnId="{D15E37BE-A7FF-46AF-9773-20D2FBF17331}">
      <dgm:prSet/>
      <dgm:spPr/>
      <dgm:t>
        <a:bodyPr/>
        <a:lstStyle/>
        <a:p>
          <a:endParaRPr lang="en-US"/>
        </a:p>
      </dgm:t>
    </dgm:pt>
    <dgm:pt modelId="{65A9A800-C625-4B59-97E2-CDFB3639C33B}" type="sibTrans" cxnId="{D15E37BE-A7FF-46AF-9773-20D2FBF17331}">
      <dgm:prSet/>
      <dgm:spPr/>
      <dgm:t>
        <a:bodyPr/>
        <a:lstStyle/>
        <a:p>
          <a:endParaRPr lang="en-US"/>
        </a:p>
      </dgm:t>
    </dgm:pt>
    <dgm:pt modelId="{9962AB48-4693-455F-9FBA-02C7A1FB2C79}" type="pres">
      <dgm:prSet presAssocID="{73F2155C-16B0-479D-8368-B1981817CC61}" presName="root" presStyleCnt="0">
        <dgm:presLayoutVars>
          <dgm:dir/>
          <dgm:resizeHandles val="exact"/>
        </dgm:presLayoutVars>
      </dgm:prSet>
      <dgm:spPr/>
    </dgm:pt>
    <dgm:pt modelId="{F30873E5-4227-4629-A99A-332FB4F568FD}" type="pres">
      <dgm:prSet presAssocID="{0BD1BD95-C154-4EBB-912F-E87DBA1A28B6}" presName="compNode" presStyleCnt="0"/>
      <dgm:spPr/>
    </dgm:pt>
    <dgm:pt modelId="{650030EB-F2E9-4764-971B-6FF2E3E8BB33}" type="pres">
      <dgm:prSet presAssocID="{0BD1BD95-C154-4EBB-912F-E87DBA1A28B6}" presName="bgRect" presStyleLbl="bgShp" presStyleIdx="0" presStyleCnt="5"/>
      <dgm:spPr/>
    </dgm:pt>
    <dgm:pt modelId="{DAF3D15F-2690-4B43-9484-069FBE400221}" type="pres">
      <dgm:prSet presAssocID="{0BD1BD95-C154-4EBB-912F-E87DBA1A28B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ears"/>
        </a:ext>
      </dgm:extLst>
    </dgm:pt>
    <dgm:pt modelId="{6057232F-58DF-4722-9B08-B9EDA6B98D02}" type="pres">
      <dgm:prSet presAssocID="{0BD1BD95-C154-4EBB-912F-E87DBA1A28B6}" presName="spaceRect" presStyleCnt="0"/>
      <dgm:spPr/>
    </dgm:pt>
    <dgm:pt modelId="{806E8EE4-A241-415D-81A5-BAA7B658F3F6}" type="pres">
      <dgm:prSet presAssocID="{0BD1BD95-C154-4EBB-912F-E87DBA1A28B6}" presName="parTx" presStyleLbl="revTx" presStyleIdx="0" presStyleCnt="5">
        <dgm:presLayoutVars>
          <dgm:chMax val="0"/>
          <dgm:chPref val="0"/>
        </dgm:presLayoutVars>
      </dgm:prSet>
      <dgm:spPr/>
    </dgm:pt>
    <dgm:pt modelId="{9EECF7B0-9AEC-49A2-9F8D-2D98D678E4D7}" type="pres">
      <dgm:prSet presAssocID="{CDAB0F66-BC13-472A-9158-354A22654BAF}" presName="sibTrans" presStyleCnt="0"/>
      <dgm:spPr/>
    </dgm:pt>
    <dgm:pt modelId="{175F26A2-33CD-4316-ADE9-1253764CCAF7}" type="pres">
      <dgm:prSet presAssocID="{F2943E86-78BE-4779-9381-B1014F3AFAFB}" presName="compNode" presStyleCnt="0"/>
      <dgm:spPr/>
    </dgm:pt>
    <dgm:pt modelId="{AAFA155D-5400-4DE6-9364-721731F1688E}" type="pres">
      <dgm:prSet presAssocID="{F2943E86-78BE-4779-9381-B1014F3AFAFB}" presName="bgRect" presStyleLbl="bgShp" presStyleIdx="1" presStyleCnt="5"/>
      <dgm:spPr/>
    </dgm:pt>
    <dgm:pt modelId="{9D4614A4-4CC6-42DF-8F8E-13C7647C2C5C}" type="pres">
      <dgm:prSet presAssocID="{F2943E86-78BE-4779-9381-B1014F3AFAF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ierarchy"/>
        </a:ext>
      </dgm:extLst>
    </dgm:pt>
    <dgm:pt modelId="{A5F6ED36-88B0-48C5-BAAB-12BA44A44845}" type="pres">
      <dgm:prSet presAssocID="{F2943E86-78BE-4779-9381-B1014F3AFAFB}" presName="spaceRect" presStyleCnt="0"/>
      <dgm:spPr/>
    </dgm:pt>
    <dgm:pt modelId="{98908FBA-900F-4678-B2FE-0EEAD86D0618}" type="pres">
      <dgm:prSet presAssocID="{F2943E86-78BE-4779-9381-B1014F3AFAFB}" presName="parTx" presStyleLbl="revTx" presStyleIdx="1" presStyleCnt="5">
        <dgm:presLayoutVars>
          <dgm:chMax val="0"/>
          <dgm:chPref val="0"/>
        </dgm:presLayoutVars>
      </dgm:prSet>
      <dgm:spPr/>
    </dgm:pt>
    <dgm:pt modelId="{6A50F84C-7157-48B4-9ECE-9223023DB338}" type="pres">
      <dgm:prSet presAssocID="{F8B02642-E7AE-4052-B9C4-2BE8CD44D8FA}" presName="sibTrans" presStyleCnt="0"/>
      <dgm:spPr/>
    </dgm:pt>
    <dgm:pt modelId="{FB48663C-C1DA-4FCA-A886-60A47A222E53}" type="pres">
      <dgm:prSet presAssocID="{2ED20CE9-9208-4AAC-AA74-0F4EFA52EF33}" presName="compNode" presStyleCnt="0"/>
      <dgm:spPr/>
    </dgm:pt>
    <dgm:pt modelId="{80B140E2-45AB-4D82-BDD4-D65D68277140}" type="pres">
      <dgm:prSet presAssocID="{2ED20CE9-9208-4AAC-AA74-0F4EFA52EF33}" presName="bgRect" presStyleLbl="bgShp" presStyleIdx="2" presStyleCnt="5"/>
      <dgm:spPr/>
    </dgm:pt>
    <dgm:pt modelId="{D1DB9D3D-B6FD-41E3-976C-ED14A3204239}" type="pres">
      <dgm:prSet presAssocID="{2ED20CE9-9208-4AAC-AA74-0F4EFA52EF3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obot"/>
        </a:ext>
      </dgm:extLst>
    </dgm:pt>
    <dgm:pt modelId="{2203100B-99BF-4890-B23A-E70642C221A3}" type="pres">
      <dgm:prSet presAssocID="{2ED20CE9-9208-4AAC-AA74-0F4EFA52EF33}" presName="spaceRect" presStyleCnt="0"/>
      <dgm:spPr/>
    </dgm:pt>
    <dgm:pt modelId="{A64A29A8-CDE1-4DF2-A76C-8ACEC1FEA6D1}" type="pres">
      <dgm:prSet presAssocID="{2ED20CE9-9208-4AAC-AA74-0F4EFA52EF33}" presName="parTx" presStyleLbl="revTx" presStyleIdx="2" presStyleCnt="5">
        <dgm:presLayoutVars>
          <dgm:chMax val="0"/>
          <dgm:chPref val="0"/>
        </dgm:presLayoutVars>
      </dgm:prSet>
      <dgm:spPr/>
    </dgm:pt>
    <dgm:pt modelId="{0A6AD257-BB18-4C59-B217-297FB072AE2B}" type="pres">
      <dgm:prSet presAssocID="{46512802-2DE5-416D-A7C7-18ED16CF1A58}" presName="sibTrans" presStyleCnt="0"/>
      <dgm:spPr/>
    </dgm:pt>
    <dgm:pt modelId="{81A0E0D7-26DF-4C7C-B774-AB3B78F923A8}" type="pres">
      <dgm:prSet presAssocID="{FB590BFE-D0BE-4A45-8DCA-088C39D9FC78}" presName="compNode" presStyleCnt="0"/>
      <dgm:spPr/>
    </dgm:pt>
    <dgm:pt modelId="{0AA8A331-9CC9-48FE-AEA6-64D04176C69D}" type="pres">
      <dgm:prSet presAssocID="{FB590BFE-D0BE-4A45-8DCA-088C39D9FC78}" presName="bgRect" presStyleLbl="bgShp" presStyleIdx="3" presStyleCnt="5"/>
      <dgm:spPr/>
    </dgm:pt>
    <dgm:pt modelId="{B500AA5C-1DEB-4AD1-A2BA-287E5E1BC0DD}" type="pres">
      <dgm:prSet presAssocID="{FB590BFE-D0BE-4A45-8DCA-088C39D9FC7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atistics"/>
        </a:ext>
      </dgm:extLst>
    </dgm:pt>
    <dgm:pt modelId="{B13007E9-7D4B-432C-868B-E20D2EB8C686}" type="pres">
      <dgm:prSet presAssocID="{FB590BFE-D0BE-4A45-8DCA-088C39D9FC78}" presName="spaceRect" presStyleCnt="0"/>
      <dgm:spPr/>
    </dgm:pt>
    <dgm:pt modelId="{FF5AA850-B6E4-413E-BFE6-2E40E4A93216}" type="pres">
      <dgm:prSet presAssocID="{FB590BFE-D0BE-4A45-8DCA-088C39D9FC78}" presName="parTx" presStyleLbl="revTx" presStyleIdx="3" presStyleCnt="5">
        <dgm:presLayoutVars>
          <dgm:chMax val="0"/>
          <dgm:chPref val="0"/>
        </dgm:presLayoutVars>
      </dgm:prSet>
      <dgm:spPr/>
    </dgm:pt>
    <dgm:pt modelId="{124F5F69-B68B-461D-A5AE-1928804A6F4E}" type="pres">
      <dgm:prSet presAssocID="{EAF8A6CA-49A7-48E6-8DAC-1506FC80D829}" presName="sibTrans" presStyleCnt="0"/>
      <dgm:spPr/>
    </dgm:pt>
    <dgm:pt modelId="{95BC850A-5E12-41F4-80EB-39A1A5D8F510}" type="pres">
      <dgm:prSet presAssocID="{8526D00E-9B5A-442C-A203-5B4A7A6E0350}" presName="compNode" presStyleCnt="0"/>
      <dgm:spPr/>
    </dgm:pt>
    <dgm:pt modelId="{AB1BFE40-3FD0-49FD-86DD-00D4C19ACD1F}" type="pres">
      <dgm:prSet presAssocID="{8526D00E-9B5A-442C-A203-5B4A7A6E0350}" presName="bgRect" presStyleLbl="bgShp" presStyleIdx="4" presStyleCnt="5"/>
      <dgm:spPr/>
    </dgm:pt>
    <dgm:pt modelId="{AA7FC62D-D50D-4015-9DEC-E388FA871733}" type="pres">
      <dgm:prSet presAssocID="{8526D00E-9B5A-442C-A203-5B4A7A6E035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Kiosk"/>
        </a:ext>
      </dgm:extLst>
    </dgm:pt>
    <dgm:pt modelId="{D9978BC4-D773-4F2A-B79D-EA94A0385443}" type="pres">
      <dgm:prSet presAssocID="{8526D00E-9B5A-442C-A203-5B4A7A6E0350}" presName="spaceRect" presStyleCnt="0"/>
      <dgm:spPr/>
    </dgm:pt>
    <dgm:pt modelId="{1D070FD3-302B-4813-90CC-B1A8A84945F2}" type="pres">
      <dgm:prSet presAssocID="{8526D00E-9B5A-442C-A203-5B4A7A6E0350}" presName="parTx" presStyleLbl="revTx" presStyleIdx="4" presStyleCnt="5">
        <dgm:presLayoutVars>
          <dgm:chMax val="0"/>
          <dgm:chPref val="0"/>
        </dgm:presLayoutVars>
      </dgm:prSet>
      <dgm:spPr/>
    </dgm:pt>
  </dgm:ptLst>
  <dgm:cxnLst>
    <dgm:cxn modelId="{48B54901-9464-46D6-8E3D-F280542DE8A2}" type="presOf" srcId="{2ED20CE9-9208-4AAC-AA74-0F4EFA52EF33}" destId="{A64A29A8-CDE1-4DF2-A76C-8ACEC1FEA6D1}" srcOrd="0" destOrd="0" presId="urn:microsoft.com/office/officeart/2018/2/layout/IconVerticalSolidList"/>
    <dgm:cxn modelId="{22EF3008-D90A-4670-9E7E-FA7A65C029D4}" srcId="{73F2155C-16B0-479D-8368-B1981817CC61}" destId="{2ED20CE9-9208-4AAC-AA74-0F4EFA52EF33}" srcOrd="2" destOrd="0" parTransId="{16D2287F-0BD9-4F63-B535-3247B9965A58}" sibTransId="{46512802-2DE5-416D-A7C7-18ED16CF1A58}"/>
    <dgm:cxn modelId="{D0248C31-CB58-4093-9053-E6B67937763D}" type="presOf" srcId="{73F2155C-16B0-479D-8368-B1981817CC61}" destId="{9962AB48-4693-455F-9FBA-02C7A1FB2C79}" srcOrd="0" destOrd="0" presId="urn:microsoft.com/office/officeart/2018/2/layout/IconVerticalSolidList"/>
    <dgm:cxn modelId="{C3A8A343-5AE8-424C-B004-50B9F4E6FA4A}" srcId="{73F2155C-16B0-479D-8368-B1981817CC61}" destId="{F2943E86-78BE-4779-9381-B1014F3AFAFB}" srcOrd="1" destOrd="0" parTransId="{01F7C4AA-1EF7-49A2-9BC8-F8CCDADC4363}" sibTransId="{F8B02642-E7AE-4052-B9C4-2BE8CD44D8FA}"/>
    <dgm:cxn modelId="{0D7E7847-58AD-4BE5-8D7A-7EC543C54400}" srcId="{73F2155C-16B0-479D-8368-B1981817CC61}" destId="{FB590BFE-D0BE-4A45-8DCA-088C39D9FC78}" srcOrd="3" destOrd="0" parTransId="{0A050EEF-6149-4304-9E69-8ABFBF6C1F81}" sibTransId="{EAF8A6CA-49A7-48E6-8DAC-1506FC80D829}"/>
    <dgm:cxn modelId="{603A8D65-34E0-4164-834D-8B253956A634}" srcId="{73F2155C-16B0-479D-8368-B1981817CC61}" destId="{0BD1BD95-C154-4EBB-912F-E87DBA1A28B6}" srcOrd="0" destOrd="0" parTransId="{29CD5C33-B7CF-440F-BC0F-0BD63300CD92}" sibTransId="{CDAB0F66-BC13-472A-9158-354A22654BAF}"/>
    <dgm:cxn modelId="{A788539A-9800-4B28-ADBB-70720BC86859}" type="presOf" srcId="{0BD1BD95-C154-4EBB-912F-E87DBA1A28B6}" destId="{806E8EE4-A241-415D-81A5-BAA7B658F3F6}" srcOrd="0" destOrd="0" presId="urn:microsoft.com/office/officeart/2018/2/layout/IconVerticalSolidList"/>
    <dgm:cxn modelId="{58FD83B5-1E2A-40B5-98F8-20ECA40D2532}" type="presOf" srcId="{F2943E86-78BE-4779-9381-B1014F3AFAFB}" destId="{98908FBA-900F-4678-B2FE-0EEAD86D0618}" srcOrd="0" destOrd="0" presId="urn:microsoft.com/office/officeart/2018/2/layout/IconVerticalSolidList"/>
    <dgm:cxn modelId="{D15E37BE-A7FF-46AF-9773-20D2FBF17331}" srcId="{73F2155C-16B0-479D-8368-B1981817CC61}" destId="{8526D00E-9B5A-442C-A203-5B4A7A6E0350}" srcOrd="4" destOrd="0" parTransId="{39D30C15-4B28-4B6F-B8C8-6DB82392C86A}" sibTransId="{65A9A800-C625-4B59-97E2-CDFB3639C33B}"/>
    <dgm:cxn modelId="{51EF6AD3-9D9F-45E1-97DD-9C67BFD2FF37}" type="presOf" srcId="{FB590BFE-D0BE-4A45-8DCA-088C39D9FC78}" destId="{FF5AA850-B6E4-413E-BFE6-2E40E4A93216}" srcOrd="0" destOrd="0" presId="urn:microsoft.com/office/officeart/2018/2/layout/IconVerticalSolidList"/>
    <dgm:cxn modelId="{5B01D3EB-85AF-4476-BAE6-3ACEBDBADB76}" type="presOf" srcId="{8526D00E-9B5A-442C-A203-5B4A7A6E0350}" destId="{1D070FD3-302B-4813-90CC-B1A8A84945F2}" srcOrd="0" destOrd="0" presId="urn:microsoft.com/office/officeart/2018/2/layout/IconVerticalSolidList"/>
    <dgm:cxn modelId="{4930521D-DC28-46C0-A477-19BE1311FE71}" type="presParOf" srcId="{9962AB48-4693-455F-9FBA-02C7A1FB2C79}" destId="{F30873E5-4227-4629-A99A-332FB4F568FD}" srcOrd="0" destOrd="0" presId="urn:microsoft.com/office/officeart/2018/2/layout/IconVerticalSolidList"/>
    <dgm:cxn modelId="{B5C8F110-520B-4BB0-BCF2-72C554ADA99B}" type="presParOf" srcId="{F30873E5-4227-4629-A99A-332FB4F568FD}" destId="{650030EB-F2E9-4764-971B-6FF2E3E8BB33}" srcOrd="0" destOrd="0" presId="urn:microsoft.com/office/officeart/2018/2/layout/IconVerticalSolidList"/>
    <dgm:cxn modelId="{37776331-5AE2-4A66-81A3-1D5313CA803D}" type="presParOf" srcId="{F30873E5-4227-4629-A99A-332FB4F568FD}" destId="{DAF3D15F-2690-4B43-9484-069FBE400221}" srcOrd="1" destOrd="0" presId="urn:microsoft.com/office/officeart/2018/2/layout/IconVerticalSolidList"/>
    <dgm:cxn modelId="{25516580-683E-4CD0-9A3C-5011A699B210}" type="presParOf" srcId="{F30873E5-4227-4629-A99A-332FB4F568FD}" destId="{6057232F-58DF-4722-9B08-B9EDA6B98D02}" srcOrd="2" destOrd="0" presId="urn:microsoft.com/office/officeart/2018/2/layout/IconVerticalSolidList"/>
    <dgm:cxn modelId="{552F2FFC-3E9C-4344-9C77-94370CE69DCE}" type="presParOf" srcId="{F30873E5-4227-4629-A99A-332FB4F568FD}" destId="{806E8EE4-A241-415D-81A5-BAA7B658F3F6}" srcOrd="3" destOrd="0" presId="urn:microsoft.com/office/officeart/2018/2/layout/IconVerticalSolidList"/>
    <dgm:cxn modelId="{6BE6C15B-78F4-43B7-8BEB-0AEA39F280FE}" type="presParOf" srcId="{9962AB48-4693-455F-9FBA-02C7A1FB2C79}" destId="{9EECF7B0-9AEC-49A2-9F8D-2D98D678E4D7}" srcOrd="1" destOrd="0" presId="urn:microsoft.com/office/officeart/2018/2/layout/IconVerticalSolidList"/>
    <dgm:cxn modelId="{1BE4141B-0091-4D53-8FCE-A603E5A34BA0}" type="presParOf" srcId="{9962AB48-4693-455F-9FBA-02C7A1FB2C79}" destId="{175F26A2-33CD-4316-ADE9-1253764CCAF7}" srcOrd="2" destOrd="0" presId="urn:microsoft.com/office/officeart/2018/2/layout/IconVerticalSolidList"/>
    <dgm:cxn modelId="{F4FF065B-D42F-4119-A5F7-3199F9DE8B23}" type="presParOf" srcId="{175F26A2-33CD-4316-ADE9-1253764CCAF7}" destId="{AAFA155D-5400-4DE6-9364-721731F1688E}" srcOrd="0" destOrd="0" presId="urn:microsoft.com/office/officeart/2018/2/layout/IconVerticalSolidList"/>
    <dgm:cxn modelId="{13BB0C69-5EC0-425B-8BCE-75FB262EA2C2}" type="presParOf" srcId="{175F26A2-33CD-4316-ADE9-1253764CCAF7}" destId="{9D4614A4-4CC6-42DF-8F8E-13C7647C2C5C}" srcOrd="1" destOrd="0" presId="urn:microsoft.com/office/officeart/2018/2/layout/IconVerticalSolidList"/>
    <dgm:cxn modelId="{A49474EA-BC7A-4AD2-A27D-A2FEF6A927CF}" type="presParOf" srcId="{175F26A2-33CD-4316-ADE9-1253764CCAF7}" destId="{A5F6ED36-88B0-48C5-BAAB-12BA44A44845}" srcOrd="2" destOrd="0" presId="urn:microsoft.com/office/officeart/2018/2/layout/IconVerticalSolidList"/>
    <dgm:cxn modelId="{A6332FF3-28E1-46FA-8505-BCF73A2E983E}" type="presParOf" srcId="{175F26A2-33CD-4316-ADE9-1253764CCAF7}" destId="{98908FBA-900F-4678-B2FE-0EEAD86D0618}" srcOrd="3" destOrd="0" presId="urn:microsoft.com/office/officeart/2018/2/layout/IconVerticalSolidList"/>
    <dgm:cxn modelId="{D8067553-DE14-4FE4-ADB2-45EFC39DA954}" type="presParOf" srcId="{9962AB48-4693-455F-9FBA-02C7A1FB2C79}" destId="{6A50F84C-7157-48B4-9ECE-9223023DB338}" srcOrd="3" destOrd="0" presId="urn:microsoft.com/office/officeart/2018/2/layout/IconVerticalSolidList"/>
    <dgm:cxn modelId="{4A770FE9-4A15-45AB-89A3-F32F2FE13E24}" type="presParOf" srcId="{9962AB48-4693-455F-9FBA-02C7A1FB2C79}" destId="{FB48663C-C1DA-4FCA-A886-60A47A222E53}" srcOrd="4" destOrd="0" presId="urn:microsoft.com/office/officeart/2018/2/layout/IconVerticalSolidList"/>
    <dgm:cxn modelId="{4B75B58C-5C45-49C3-B02C-4E4B45D11B15}" type="presParOf" srcId="{FB48663C-C1DA-4FCA-A886-60A47A222E53}" destId="{80B140E2-45AB-4D82-BDD4-D65D68277140}" srcOrd="0" destOrd="0" presId="urn:microsoft.com/office/officeart/2018/2/layout/IconVerticalSolidList"/>
    <dgm:cxn modelId="{D0D83C6C-6D21-482A-BAE9-6C66A1A9FA42}" type="presParOf" srcId="{FB48663C-C1DA-4FCA-A886-60A47A222E53}" destId="{D1DB9D3D-B6FD-41E3-976C-ED14A3204239}" srcOrd="1" destOrd="0" presId="urn:microsoft.com/office/officeart/2018/2/layout/IconVerticalSolidList"/>
    <dgm:cxn modelId="{D2233898-0793-43C1-880D-227EE5F69B6D}" type="presParOf" srcId="{FB48663C-C1DA-4FCA-A886-60A47A222E53}" destId="{2203100B-99BF-4890-B23A-E70642C221A3}" srcOrd="2" destOrd="0" presId="urn:microsoft.com/office/officeart/2018/2/layout/IconVerticalSolidList"/>
    <dgm:cxn modelId="{BA77DD37-BC55-4240-9594-482659E9329C}" type="presParOf" srcId="{FB48663C-C1DA-4FCA-A886-60A47A222E53}" destId="{A64A29A8-CDE1-4DF2-A76C-8ACEC1FEA6D1}" srcOrd="3" destOrd="0" presId="urn:microsoft.com/office/officeart/2018/2/layout/IconVerticalSolidList"/>
    <dgm:cxn modelId="{09749154-92A8-44D3-B325-C1E5EEBF1547}" type="presParOf" srcId="{9962AB48-4693-455F-9FBA-02C7A1FB2C79}" destId="{0A6AD257-BB18-4C59-B217-297FB072AE2B}" srcOrd="5" destOrd="0" presId="urn:microsoft.com/office/officeart/2018/2/layout/IconVerticalSolidList"/>
    <dgm:cxn modelId="{DEB2F8DE-9711-498F-ACF4-92945F5CEE83}" type="presParOf" srcId="{9962AB48-4693-455F-9FBA-02C7A1FB2C79}" destId="{81A0E0D7-26DF-4C7C-B774-AB3B78F923A8}" srcOrd="6" destOrd="0" presId="urn:microsoft.com/office/officeart/2018/2/layout/IconVerticalSolidList"/>
    <dgm:cxn modelId="{A402D472-E497-4D17-9B84-11979F763E3E}" type="presParOf" srcId="{81A0E0D7-26DF-4C7C-B774-AB3B78F923A8}" destId="{0AA8A331-9CC9-48FE-AEA6-64D04176C69D}" srcOrd="0" destOrd="0" presId="urn:microsoft.com/office/officeart/2018/2/layout/IconVerticalSolidList"/>
    <dgm:cxn modelId="{32535D89-F01F-44C4-9F0A-7C256715BCAE}" type="presParOf" srcId="{81A0E0D7-26DF-4C7C-B774-AB3B78F923A8}" destId="{B500AA5C-1DEB-4AD1-A2BA-287E5E1BC0DD}" srcOrd="1" destOrd="0" presId="urn:microsoft.com/office/officeart/2018/2/layout/IconVerticalSolidList"/>
    <dgm:cxn modelId="{B0EF5898-88C6-4320-8E1E-2073BB65CA9B}" type="presParOf" srcId="{81A0E0D7-26DF-4C7C-B774-AB3B78F923A8}" destId="{B13007E9-7D4B-432C-868B-E20D2EB8C686}" srcOrd="2" destOrd="0" presId="urn:microsoft.com/office/officeart/2018/2/layout/IconVerticalSolidList"/>
    <dgm:cxn modelId="{6095501C-2C7C-44F8-8861-0991C9E2BB93}" type="presParOf" srcId="{81A0E0D7-26DF-4C7C-B774-AB3B78F923A8}" destId="{FF5AA850-B6E4-413E-BFE6-2E40E4A93216}" srcOrd="3" destOrd="0" presId="urn:microsoft.com/office/officeart/2018/2/layout/IconVerticalSolidList"/>
    <dgm:cxn modelId="{EFAE15FC-473A-4D1A-8D35-3D84D85C2D89}" type="presParOf" srcId="{9962AB48-4693-455F-9FBA-02C7A1FB2C79}" destId="{124F5F69-B68B-461D-A5AE-1928804A6F4E}" srcOrd="7" destOrd="0" presId="urn:microsoft.com/office/officeart/2018/2/layout/IconVerticalSolidList"/>
    <dgm:cxn modelId="{D7CC1616-D885-4CCF-912E-D3AE299E2F93}" type="presParOf" srcId="{9962AB48-4693-455F-9FBA-02C7A1FB2C79}" destId="{95BC850A-5E12-41F4-80EB-39A1A5D8F510}" srcOrd="8" destOrd="0" presId="urn:microsoft.com/office/officeart/2018/2/layout/IconVerticalSolidList"/>
    <dgm:cxn modelId="{E7D7F7A9-D957-44FE-9192-7B3637CC201D}" type="presParOf" srcId="{95BC850A-5E12-41F4-80EB-39A1A5D8F510}" destId="{AB1BFE40-3FD0-49FD-86DD-00D4C19ACD1F}" srcOrd="0" destOrd="0" presId="urn:microsoft.com/office/officeart/2018/2/layout/IconVerticalSolidList"/>
    <dgm:cxn modelId="{92333A9E-84A7-47CF-9647-5353ED349ABE}" type="presParOf" srcId="{95BC850A-5E12-41F4-80EB-39A1A5D8F510}" destId="{AA7FC62D-D50D-4015-9DEC-E388FA871733}" srcOrd="1" destOrd="0" presId="urn:microsoft.com/office/officeart/2018/2/layout/IconVerticalSolidList"/>
    <dgm:cxn modelId="{606E1E40-DFF7-4CA5-89C0-8C1F5BC97BBD}" type="presParOf" srcId="{95BC850A-5E12-41F4-80EB-39A1A5D8F510}" destId="{D9978BC4-D773-4F2A-B79D-EA94A0385443}" srcOrd="2" destOrd="0" presId="urn:microsoft.com/office/officeart/2018/2/layout/IconVerticalSolidList"/>
    <dgm:cxn modelId="{163176A6-D2BA-45F7-BF76-6359F9B8D5EF}" type="presParOf" srcId="{95BC850A-5E12-41F4-80EB-39A1A5D8F510}" destId="{1D070FD3-302B-4813-90CC-B1A8A84945F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7BD72A-2D62-4CCD-948F-A04A5654E6BE}"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2AA52912-8736-44E8-A89F-FA3901D4B25C}">
      <dgm:prSet/>
      <dgm:spPr/>
      <dgm:t>
        <a:bodyPr/>
        <a:lstStyle/>
        <a:p>
          <a:pPr>
            <a:lnSpc>
              <a:spcPct val="100000"/>
            </a:lnSpc>
          </a:pPr>
          <a:r>
            <a:rPr lang="en-US"/>
            <a:t>Increased Sales Revenue</a:t>
          </a:r>
        </a:p>
      </dgm:t>
    </dgm:pt>
    <dgm:pt modelId="{8C57F383-5AB5-4E0A-AB58-4D1A5AD57F62}" type="parTrans" cxnId="{79BF0B99-D302-4A41-A125-51D17E3A06FB}">
      <dgm:prSet/>
      <dgm:spPr/>
      <dgm:t>
        <a:bodyPr/>
        <a:lstStyle/>
        <a:p>
          <a:endParaRPr lang="en-US"/>
        </a:p>
      </dgm:t>
    </dgm:pt>
    <dgm:pt modelId="{01141A67-F80A-4458-BA90-04C9404B9276}" type="sibTrans" cxnId="{79BF0B99-D302-4A41-A125-51D17E3A06FB}">
      <dgm:prSet/>
      <dgm:spPr/>
      <dgm:t>
        <a:bodyPr/>
        <a:lstStyle/>
        <a:p>
          <a:pPr>
            <a:lnSpc>
              <a:spcPct val="100000"/>
            </a:lnSpc>
          </a:pPr>
          <a:endParaRPr lang="en-US"/>
        </a:p>
      </dgm:t>
    </dgm:pt>
    <dgm:pt modelId="{AFE4A841-3604-47CA-AF84-20792CEAFE91}">
      <dgm:prSet/>
      <dgm:spPr/>
      <dgm:t>
        <a:bodyPr/>
        <a:lstStyle/>
        <a:p>
          <a:pPr>
            <a:lnSpc>
              <a:spcPct val="100000"/>
            </a:lnSpc>
          </a:pPr>
          <a:r>
            <a:rPr lang="en-US"/>
            <a:t>Improved Inventory Management</a:t>
          </a:r>
        </a:p>
      </dgm:t>
    </dgm:pt>
    <dgm:pt modelId="{9B2C3C25-F352-4C40-A56D-AABE2EC9B07D}" type="parTrans" cxnId="{0EA73234-ABAF-4520-9BF0-52B083BAC5BC}">
      <dgm:prSet/>
      <dgm:spPr/>
      <dgm:t>
        <a:bodyPr/>
        <a:lstStyle/>
        <a:p>
          <a:endParaRPr lang="en-US"/>
        </a:p>
      </dgm:t>
    </dgm:pt>
    <dgm:pt modelId="{79AE8D09-071B-4739-A07B-6763E8EAD411}" type="sibTrans" cxnId="{0EA73234-ABAF-4520-9BF0-52B083BAC5BC}">
      <dgm:prSet/>
      <dgm:spPr/>
      <dgm:t>
        <a:bodyPr/>
        <a:lstStyle/>
        <a:p>
          <a:pPr>
            <a:lnSpc>
              <a:spcPct val="100000"/>
            </a:lnSpc>
          </a:pPr>
          <a:endParaRPr lang="en-US"/>
        </a:p>
      </dgm:t>
    </dgm:pt>
    <dgm:pt modelId="{E44A9ED9-D260-4303-8139-C0743E5D5C2A}">
      <dgm:prSet/>
      <dgm:spPr/>
      <dgm:t>
        <a:bodyPr/>
        <a:lstStyle/>
        <a:p>
          <a:pPr>
            <a:lnSpc>
              <a:spcPct val="100000"/>
            </a:lnSpc>
          </a:pPr>
          <a:r>
            <a:rPr lang="en-US"/>
            <a:t>Enhanced Customer Satisfaction</a:t>
          </a:r>
        </a:p>
      </dgm:t>
    </dgm:pt>
    <dgm:pt modelId="{927B8367-AFF8-4C9D-BDBC-C668A31A46D1}" type="parTrans" cxnId="{27106011-F646-4709-831D-BBFC092CC225}">
      <dgm:prSet/>
      <dgm:spPr/>
      <dgm:t>
        <a:bodyPr/>
        <a:lstStyle/>
        <a:p>
          <a:endParaRPr lang="en-US"/>
        </a:p>
      </dgm:t>
    </dgm:pt>
    <dgm:pt modelId="{FF73D065-4EB7-4854-A097-31EC1A9B9C35}" type="sibTrans" cxnId="{27106011-F646-4709-831D-BBFC092CC225}">
      <dgm:prSet/>
      <dgm:spPr/>
      <dgm:t>
        <a:bodyPr/>
        <a:lstStyle/>
        <a:p>
          <a:pPr>
            <a:lnSpc>
              <a:spcPct val="100000"/>
            </a:lnSpc>
          </a:pPr>
          <a:endParaRPr lang="en-US"/>
        </a:p>
      </dgm:t>
    </dgm:pt>
    <dgm:pt modelId="{39FFDEB3-2114-4A87-B088-289AB1A6C845}">
      <dgm:prSet/>
      <dgm:spPr/>
      <dgm:t>
        <a:bodyPr/>
        <a:lstStyle/>
        <a:p>
          <a:pPr>
            <a:lnSpc>
              <a:spcPct val="100000"/>
            </a:lnSpc>
          </a:pPr>
          <a:r>
            <a:rPr lang="en-US"/>
            <a:t>Improved Business Performance</a:t>
          </a:r>
        </a:p>
      </dgm:t>
    </dgm:pt>
    <dgm:pt modelId="{25BD7A07-ADDB-4A2E-B0B1-0501F7F32DDE}" type="parTrans" cxnId="{2BBD575E-041B-4F1B-A9FC-03E2121B0C44}">
      <dgm:prSet/>
      <dgm:spPr/>
      <dgm:t>
        <a:bodyPr/>
        <a:lstStyle/>
        <a:p>
          <a:endParaRPr lang="en-US"/>
        </a:p>
      </dgm:t>
    </dgm:pt>
    <dgm:pt modelId="{D816A55F-9A2F-4985-AF72-B81A112AECF9}" type="sibTrans" cxnId="{2BBD575E-041B-4F1B-A9FC-03E2121B0C44}">
      <dgm:prSet/>
      <dgm:spPr/>
      <dgm:t>
        <a:bodyPr/>
        <a:lstStyle/>
        <a:p>
          <a:endParaRPr lang="en-US"/>
        </a:p>
      </dgm:t>
    </dgm:pt>
    <dgm:pt modelId="{FE3B006A-B5FB-4B9D-9DFC-094A38F0D017}" type="pres">
      <dgm:prSet presAssocID="{B57BD72A-2D62-4CCD-948F-A04A5654E6BE}" presName="root" presStyleCnt="0">
        <dgm:presLayoutVars>
          <dgm:dir/>
          <dgm:resizeHandles val="exact"/>
        </dgm:presLayoutVars>
      </dgm:prSet>
      <dgm:spPr/>
    </dgm:pt>
    <dgm:pt modelId="{119FAE46-25C5-462D-86F7-7D35C32C3DF6}" type="pres">
      <dgm:prSet presAssocID="{B57BD72A-2D62-4CCD-948F-A04A5654E6BE}" presName="container" presStyleCnt="0">
        <dgm:presLayoutVars>
          <dgm:dir/>
          <dgm:resizeHandles val="exact"/>
        </dgm:presLayoutVars>
      </dgm:prSet>
      <dgm:spPr/>
    </dgm:pt>
    <dgm:pt modelId="{FA33FC39-F53A-439A-9093-EBED0758A7CB}" type="pres">
      <dgm:prSet presAssocID="{2AA52912-8736-44E8-A89F-FA3901D4B25C}" presName="compNode" presStyleCnt="0"/>
      <dgm:spPr/>
    </dgm:pt>
    <dgm:pt modelId="{F556CE67-21B7-4AE5-A518-59296607F397}" type="pres">
      <dgm:prSet presAssocID="{2AA52912-8736-44E8-A89F-FA3901D4B25C}" presName="iconBgRect" presStyleLbl="bgShp" presStyleIdx="0" presStyleCnt="4"/>
      <dgm:spPr/>
    </dgm:pt>
    <dgm:pt modelId="{3FD45D26-F44B-46D5-AB32-0F9F9906AC79}" type="pres">
      <dgm:prSet presAssocID="{2AA52912-8736-44E8-A89F-FA3901D4B25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pward trend"/>
        </a:ext>
      </dgm:extLst>
    </dgm:pt>
    <dgm:pt modelId="{47B793C6-7067-4CED-9381-F17351E4EFBD}" type="pres">
      <dgm:prSet presAssocID="{2AA52912-8736-44E8-A89F-FA3901D4B25C}" presName="spaceRect" presStyleCnt="0"/>
      <dgm:spPr/>
    </dgm:pt>
    <dgm:pt modelId="{23BAC371-3268-42EE-AC40-F6F4E122F7C4}" type="pres">
      <dgm:prSet presAssocID="{2AA52912-8736-44E8-A89F-FA3901D4B25C}" presName="textRect" presStyleLbl="revTx" presStyleIdx="0" presStyleCnt="4">
        <dgm:presLayoutVars>
          <dgm:chMax val="1"/>
          <dgm:chPref val="1"/>
        </dgm:presLayoutVars>
      </dgm:prSet>
      <dgm:spPr/>
    </dgm:pt>
    <dgm:pt modelId="{1B34BCA3-92A6-4211-8482-9572352E4701}" type="pres">
      <dgm:prSet presAssocID="{01141A67-F80A-4458-BA90-04C9404B9276}" presName="sibTrans" presStyleLbl="sibTrans2D1" presStyleIdx="0" presStyleCnt="0"/>
      <dgm:spPr/>
    </dgm:pt>
    <dgm:pt modelId="{62AEF6FE-ABCD-40B7-B511-68F29112BB2B}" type="pres">
      <dgm:prSet presAssocID="{AFE4A841-3604-47CA-AF84-20792CEAFE91}" presName="compNode" presStyleCnt="0"/>
      <dgm:spPr/>
    </dgm:pt>
    <dgm:pt modelId="{DCC3D9F6-8EF8-478E-84B9-0B6EB3B7BD24}" type="pres">
      <dgm:prSet presAssocID="{AFE4A841-3604-47CA-AF84-20792CEAFE91}" presName="iconBgRect" presStyleLbl="bgShp" presStyleIdx="1" presStyleCnt="4"/>
      <dgm:spPr/>
    </dgm:pt>
    <dgm:pt modelId="{A0BF409D-FA90-457E-8868-130D857A53E0}" type="pres">
      <dgm:prSet presAssocID="{AFE4A841-3604-47CA-AF84-20792CEAFE9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C4B756B8-B846-45AD-9BB6-FBCF2EC1720A}" type="pres">
      <dgm:prSet presAssocID="{AFE4A841-3604-47CA-AF84-20792CEAFE91}" presName="spaceRect" presStyleCnt="0"/>
      <dgm:spPr/>
    </dgm:pt>
    <dgm:pt modelId="{FDB3D8A6-A760-4F5B-937C-0C8E5D7FF40B}" type="pres">
      <dgm:prSet presAssocID="{AFE4A841-3604-47CA-AF84-20792CEAFE91}" presName="textRect" presStyleLbl="revTx" presStyleIdx="1" presStyleCnt="4">
        <dgm:presLayoutVars>
          <dgm:chMax val="1"/>
          <dgm:chPref val="1"/>
        </dgm:presLayoutVars>
      </dgm:prSet>
      <dgm:spPr/>
    </dgm:pt>
    <dgm:pt modelId="{98293B1C-1110-415C-BBE0-DFE4014C1394}" type="pres">
      <dgm:prSet presAssocID="{79AE8D09-071B-4739-A07B-6763E8EAD411}" presName="sibTrans" presStyleLbl="sibTrans2D1" presStyleIdx="0" presStyleCnt="0"/>
      <dgm:spPr/>
    </dgm:pt>
    <dgm:pt modelId="{F9F4C190-85C5-45E5-9748-B16908E9B61A}" type="pres">
      <dgm:prSet presAssocID="{E44A9ED9-D260-4303-8139-C0743E5D5C2A}" presName="compNode" presStyleCnt="0"/>
      <dgm:spPr/>
    </dgm:pt>
    <dgm:pt modelId="{844D597B-41A1-4268-806B-F6649CBA8290}" type="pres">
      <dgm:prSet presAssocID="{E44A9ED9-D260-4303-8139-C0743E5D5C2A}" presName="iconBgRect" presStyleLbl="bgShp" presStyleIdx="2" presStyleCnt="4"/>
      <dgm:spPr/>
    </dgm:pt>
    <dgm:pt modelId="{6D146EC9-0562-483F-8AA6-E92C126E5D55}" type="pres">
      <dgm:prSet presAssocID="{E44A9ED9-D260-4303-8139-C0743E5D5C2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miling Face with No Fill"/>
        </a:ext>
      </dgm:extLst>
    </dgm:pt>
    <dgm:pt modelId="{0CC7A281-E8F9-4723-8C8B-769B4314B3F2}" type="pres">
      <dgm:prSet presAssocID="{E44A9ED9-D260-4303-8139-C0743E5D5C2A}" presName="spaceRect" presStyleCnt="0"/>
      <dgm:spPr/>
    </dgm:pt>
    <dgm:pt modelId="{AC9E0A71-DED5-4009-BA6A-B672285E44B8}" type="pres">
      <dgm:prSet presAssocID="{E44A9ED9-D260-4303-8139-C0743E5D5C2A}" presName="textRect" presStyleLbl="revTx" presStyleIdx="2" presStyleCnt="4">
        <dgm:presLayoutVars>
          <dgm:chMax val="1"/>
          <dgm:chPref val="1"/>
        </dgm:presLayoutVars>
      </dgm:prSet>
      <dgm:spPr/>
    </dgm:pt>
    <dgm:pt modelId="{5D466096-BFDF-4B02-A22F-B112E8A40751}" type="pres">
      <dgm:prSet presAssocID="{FF73D065-4EB7-4854-A097-31EC1A9B9C35}" presName="sibTrans" presStyleLbl="sibTrans2D1" presStyleIdx="0" presStyleCnt="0"/>
      <dgm:spPr/>
    </dgm:pt>
    <dgm:pt modelId="{DD684129-3CCE-4E98-9627-AE0EA5C53A28}" type="pres">
      <dgm:prSet presAssocID="{39FFDEB3-2114-4A87-B088-289AB1A6C845}" presName="compNode" presStyleCnt="0"/>
      <dgm:spPr/>
    </dgm:pt>
    <dgm:pt modelId="{2872E1E8-C36D-4226-8AEB-A6AF6B443F33}" type="pres">
      <dgm:prSet presAssocID="{39FFDEB3-2114-4A87-B088-289AB1A6C845}" presName="iconBgRect" presStyleLbl="bgShp" presStyleIdx="3" presStyleCnt="4"/>
      <dgm:spPr/>
    </dgm:pt>
    <dgm:pt modelId="{D31343E6-19D8-4966-9AB6-ED8754B71C8D}" type="pres">
      <dgm:prSet presAssocID="{39FFDEB3-2114-4A87-B088-289AB1A6C84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auge"/>
        </a:ext>
      </dgm:extLst>
    </dgm:pt>
    <dgm:pt modelId="{6AD082F8-BAF1-4953-9B4B-5BF83E87E0F3}" type="pres">
      <dgm:prSet presAssocID="{39FFDEB3-2114-4A87-B088-289AB1A6C845}" presName="spaceRect" presStyleCnt="0"/>
      <dgm:spPr/>
    </dgm:pt>
    <dgm:pt modelId="{0BAF06E0-EED5-4286-9750-4E17638527E3}" type="pres">
      <dgm:prSet presAssocID="{39FFDEB3-2114-4A87-B088-289AB1A6C845}" presName="textRect" presStyleLbl="revTx" presStyleIdx="3" presStyleCnt="4">
        <dgm:presLayoutVars>
          <dgm:chMax val="1"/>
          <dgm:chPref val="1"/>
        </dgm:presLayoutVars>
      </dgm:prSet>
      <dgm:spPr/>
    </dgm:pt>
  </dgm:ptLst>
  <dgm:cxnLst>
    <dgm:cxn modelId="{27106011-F646-4709-831D-BBFC092CC225}" srcId="{B57BD72A-2D62-4CCD-948F-A04A5654E6BE}" destId="{E44A9ED9-D260-4303-8139-C0743E5D5C2A}" srcOrd="2" destOrd="0" parTransId="{927B8367-AFF8-4C9D-BDBC-C668A31A46D1}" sibTransId="{FF73D065-4EB7-4854-A097-31EC1A9B9C35}"/>
    <dgm:cxn modelId="{0EA73234-ABAF-4520-9BF0-52B083BAC5BC}" srcId="{B57BD72A-2D62-4CCD-948F-A04A5654E6BE}" destId="{AFE4A841-3604-47CA-AF84-20792CEAFE91}" srcOrd="1" destOrd="0" parTransId="{9B2C3C25-F352-4C40-A56D-AABE2EC9B07D}" sibTransId="{79AE8D09-071B-4739-A07B-6763E8EAD411}"/>
    <dgm:cxn modelId="{7367353E-9C04-4DB0-AADC-613B20AA9197}" type="presOf" srcId="{AFE4A841-3604-47CA-AF84-20792CEAFE91}" destId="{FDB3D8A6-A760-4F5B-937C-0C8E5D7FF40B}" srcOrd="0" destOrd="0" presId="urn:microsoft.com/office/officeart/2018/2/layout/IconCircleList"/>
    <dgm:cxn modelId="{2BBD575E-041B-4F1B-A9FC-03E2121B0C44}" srcId="{B57BD72A-2D62-4CCD-948F-A04A5654E6BE}" destId="{39FFDEB3-2114-4A87-B088-289AB1A6C845}" srcOrd="3" destOrd="0" parTransId="{25BD7A07-ADDB-4A2E-B0B1-0501F7F32DDE}" sibTransId="{D816A55F-9A2F-4985-AF72-B81A112AECF9}"/>
    <dgm:cxn modelId="{1CA7F995-4A57-4419-971A-0F7187D44A63}" type="presOf" srcId="{79AE8D09-071B-4739-A07B-6763E8EAD411}" destId="{98293B1C-1110-415C-BBE0-DFE4014C1394}" srcOrd="0" destOrd="0" presId="urn:microsoft.com/office/officeart/2018/2/layout/IconCircleList"/>
    <dgm:cxn modelId="{79BF0B99-D302-4A41-A125-51D17E3A06FB}" srcId="{B57BD72A-2D62-4CCD-948F-A04A5654E6BE}" destId="{2AA52912-8736-44E8-A89F-FA3901D4B25C}" srcOrd="0" destOrd="0" parTransId="{8C57F383-5AB5-4E0A-AB58-4D1A5AD57F62}" sibTransId="{01141A67-F80A-4458-BA90-04C9404B9276}"/>
    <dgm:cxn modelId="{11F8B6A6-AC80-471F-81DD-39F99A25B4BF}" type="presOf" srcId="{2AA52912-8736-44E8-A89F-FA3901D4B25C}" destId="{23BAC371-3268-42EE-AC40-F6F4E122F7C4}" srcOrd="0" destOrd="0" presId="urn:microsoft.com/office/officeart/2018/2/layout/IconCircleList"/>
    <dgm:cxn modelId="{E0CE58AC-7BFA-4336-8978-F19D4A1FEEEF}" type="presOf" srcId="{01141A67-F80A-4458-BA90-04C9404B9276}" destId="{1B34BCA3-92A6-4211-8482-9572352E4701}" srcOrd="0" destOrd="0" presId="urn:microsoft.com/office/officeart/2018/2/layout/IconCircleList"/>
    <dgm:cxn modelId="{1F4B59B8-2AF5-4724-8E17-DE03B0B98191}" type="presOf" srcId="{39FFDEB3-2114-4A87-B088-289AB1A6C845}" destId="{0BAF06E0-EED5-4286-9750-4E17638527E3}" srcOrd="0" destOrd="0" presId="urn:microsoft.com/office/officeart/2018/2/layout/IconCircleList"/>
    <dgm:cxn modelId="{4F04A8E4-229A-4F06-9D93-796274EB870C}" type="presOf" srcId="{E44A9ED9-D260-4303-8139-C0743E5D5C2A}" destId="{AC9E0A71-DED5-4009-BA6A-B672285E44B8}" srcOrd="0" destOrd="0" presId="urn:microsoft.com/office/officeart/2018/2/layout/IconCircleList"/>
    <dgm:cxn modelId="{34BE38E6-875C-4527-89C0-92FB0BF6B9B7}" type="presOf" srcId="{B57BD72A-2D62-4CCD-948F-A04A5654E6BE}" destId="{FE3B006A-B5FB-4B9D-9DFC-094A38F0D017}" srcOrd="0" destOrd="0" presId="urn:microsoft.com/office/officeart/2018/2/layout/IconCircleList"/>
    <dgm:cxn modelId="{3775E0EC-CA8E-44D5-8195-AA714C61AC37}" type="presOf" srcId="{FF73D065-4EB7-4854-A097-31EC1A9B9C35}" destId="{5D466096-BFDF-4B02-A22F-B112E8A40751}" srcOrd="0" destOrd="0" presId="urn:microsoft.com/office/officeart/2018/2/layout/IconCircleList"/>
    <dgm:cxn modelId="{DB22C89D-E290-42F0-A60F-DB3BBCCCBDD7}" type="presParOf" srcId="{FE3B006A-B5FB-4B9D-9DFC-094A38F0D017}" destId="{119FAE46-25C5-462D-86F7-7D35C32C3DF6}" srcOrd="0" destOrd="0" presId="urn:microsoft.com/office/officeart/2018/2/layout/IconCircleList"/>
    <dgm:cxn modelId="{A94FE972-3569-4C39-A9E2-21F3499B7A6D}" type="presParOf" srcId="{119FAE46-25C5-462D-86F7-7D35C32C3DF6}" destId="{FA33FC39-F53A-439A-9093-EBED0758A7CB}" srcOrd="0" destOrd="0" presId="urn:microsoft.com/office/officeart/2018/2/layout/IconCircleList"/>
    <dgm:cxn modelId="{3B69C511-E6FA-487B-94F2-A678DB32439C}" type="presParOf" srcId="{FA33FC39-F53A-439A-9093-EBED0758A7CB}" destId="{F556CE67-21B7-4AE5-A518-59296607F397}" srcOrd="0" destOrd="0" presId="urn:microsoft.com/office/officeart/2018/2/layout/IconCircleList"/>
    <dgm:cxn modelId="{C8BAFD9F-F39E-4F9D-B7B2-BCAB63A98897}" type="presParOf" srcId="{FA33FC39-F53A-439A-9093-EBED0758A7CB}" destId="{3FD45D26-F44B-46D5-AB32-0F9F9906AC79}" srcOrd="1" destOrd="0" presId="urn:microsoft.com/office/officeart/2018/2/layout/IconCircleList"/>
    <dgm:cxn modelId="{464E00D0-2541-496E-89BA-8B0D3689F681}" type="presParOf" srcId="{FA33FC39-F53A-439A-9093-EBED0758A7CB}" destId="{47B793C6-7067-4CED-9381-F17351E4EFBD}" srcOrd="2" destOrd="0" presId="urn:microsoft.com/office/officeart/2018/2/layout/IconCircleList"/>
    <dgm:cxn modelId="{FBFF3913-FEE5-4F0F-9CA1-F01355ED5574}" type="presParOf" srcId="{FA33FC39-F53A-439A-9093-EBED0758A7CB}" destId="{23BAC371-3268-42EE-AC40-F6F4E122F7C4}" srcOrd="3" destOrd="0" presId="urn:microsoft.com/office/officeart/2018/2/layout/IconCircleList"/>
    <dgm:cxn modelId="{5AAAE556-4CB4-49ED-8829-2C433A557ACF}" type="presParOf" srcId="{119FAE46-25C5-462D-86F7-7D35C32C3DF6}" destId="{1B34BCA3-92A6-4211-8482-9572352E4701}" srcOrd="1" destOrd="0" presId="urn:microsoft.com/office/officeart/2018/2/layout/IconCircleList"/>
    <dgm:cxn modelId="{79CEB0D5-5DF6-40F1-9DFD-5AF2EDED1B5B}" type="presParOf" srcId="{119FAE46-25C5-462D-86F7-7D35C32C3DF6}" destId="{62AEF6FE-ABCD-40B7-B511-68F29112BB2B}" srcOrd="2" destOrd="0" presId="urn:microsoft.com/office/officeart/2018/2/layout/IconCircleList"/>
    <dgm:cxn modelId="{C12AB8AB-2A82-4300-8356-92A7BF24096F}" type="presParOf" srcId="{62AEF6FE-ABCD-40B7-B511-68F29112BB2B}" destId="{DCC3D9F6-8EF8-478E-84B9-0B6EB3B7BD24}" srcOrd="0" destOrd="0" presId="urn:microsoft.com/office/officeart/2018/2/layout/IconCircleList"/>
    <dgm:cxn modelId="{C3C947BE-8942-4A0F-B4EB-389FACB26E07}" type="presParOf" srcId="{62AEF6FE-ABCD-40B7-B511-68F29112BB2B}" destId="{A0BF409D-FA90-457E-8868-130D857A53E0}" srcOrd="1" destOrd="0" presId="urn:microsoft.com/office/officeart/2018/2/layout/IconCircleList"/>
    <dgm:cxn modelId="{4282E7C5-95E8-4CF9-8878-8FA062FF74C2}" type="presParOf" srcId="{62AEF6FE-ABCD-40B7-B511-68F29112BB2B}" destId="{C4B756B8-B846-45AD-9BB6-FBCF2EC1720A}" srcOrd="2" destOrd="0" presId="urn:microsoft.com/office/officeart/2018/2/layout/IconCircleList"/>
    <dgm:cxn modelId="{166B4767-5B15-4B59-9F86-EC7BB3704C88}" type="presParOf" srcId="{62AEF6FE-ABCD-40B7-B511-68F29112BB2B}" destId="{FDB3D8A6-A760-4F5B-937C-0C8E5D7FF40B}" srcOrd="3" destOrd="0" presId="urn:microsoft.com/office/officeart/2018/2/layout/IconCircleList"/>
    <dgm:cxn modelId="{2C1A84B2-693C-433B-A568-8D478537F0FD}" type="presParOf" srcId="{119FAE46-25C5-462D-86F7-7D35C32C3DF6}" destId="{98293B1C-1110-415C-BBE0-DFE4014C1394}" srcOrd="3" destOrd="0" presId="urn:microsoft.com/office/officeart/2018/2/layout/IconCircleList"/>
    <dgm:cxn modelId="{A02573DB-04C5-4A87-AAD7-81A70AE56380}" type="presParOf" srcId="{119FAE46-25C5-462D-86F7-7D35C32C3DF6}" destId="{F9F4C190-85C5-45E5-9748-B16908E9B61A}" srcOrd="4" destOrd="0" presId="urn:microsoft.com/office/officeart/2018/2/layout/IconCircleList"/>
    <dgm:cxn modelId="{275F0289-C1AB-4812-8388-2BD30CAAFDFF}" type="presParOf" srcId="{F9F4C190-85C5-45E5-9748-B16908E9B61A}" destId="{844D597B-41A1-4268-806B-F6649CBA8290}" srcOrd="0" destOrd="0" presId="urn:microsoft.com/office/officeart/2018/2/layout/IconCircleList"/>
    <dgm:cxn modelId="{CA3133F8-FE7F-4044-A9DF-20DDD7FAB1EE}" type="presParOf" srcId="{F9F4C190-85C5-45E5-9748-B16908E9B61A}" destId="{6D146EC9-0562-483F-8AA6-E92C126E5D55}" srcOrd="1" destOrd="0" presId="urn:microsoft.com/office/officeart/2018/2/layout/IconCircleList"/>
    <dgm:cxn modelId="{8797A83E-1CCB-4A49-9F2F-BF07E103D267}" type="presParOf" srcId="{F9F4C190-85C5-45E5-9748-B16908E9B61A}" destId="{0CC7A281-E8F9-4723-8C8B-769B4314B3F2}" srcOrd="2" destOrd="0" presId="urn:microsoft.com/office/officeart/2018/2/layout/IconCircleList"/>
    <dgm:cxn modelId="{B693C3C8-5147-47E7-ACD2-CFE779AFE2F1}" type="presParOf" srcId="{F9F4C190-85C5-45E5-9748-B16908E9B61A}" destId="{AC9E0A71-DED5-4009-BA6A-B672285E44B8}" srcOrd="3" destOrd="0" presId="urn:microsoft.com/office/officeart/2018/2/layout/IconCircleList"/>
    <dgm:cxn modelId="{F68D48AF-C9CD-4C22-813E-CD6F79915A9D}" type="presParOf" srcId="{119FAE46-25C5-462D-86F7-7D35C32C3DF6}" destId="{5D466096-BFDF-4B02-A22F-B112E8A40751}" srcOrd="5" destOrd="0" presId="urn:microsoft.com/office/officeart/2018/2/layout/IconCircleList"/>
    <dgm:cxn modelId="{773C5314-181F-48D8-8E3D-8ADECA50DD61}" type="presParOf" srcId="{119FAE46-25C5-462D-86F7-7D35C32C3DF6}" destId="{DD684129-3CCE-4E98-9627-AE0EA5C53A28}" srcOrd="6" destOrd="0" presId="urn:microsoft.com/office/officeart/2018/2/layout/IconCircleList"/>
    <dgm:cxn modelId="{80B6D3E5-7E5C-42BF-B1AC-237CA1C273B2}" type="presParOf" srcId="{DD684129-3CCE-4E98-9627-AE0EA5C53A28}" destId="{2872E1E8-C36D-4226-8AEB-A6AF6B443F33}" srcOrd="0" destOrd="0" presId="urn:microsoft.com/office/officeart/2018/2/layout/IconCircleList"/>
    <dgm:cxn modelId="{9D6D038B-6766-40B5-B524-FFD137ADE76E}" type="presParOf" srcId="{DD684129-3CCE-4E98-9627-AE0EA5C53A28}" destId="{D31343E6-19D8-4966-9AB6-ED8754B71C8D}" srcOrd="1" destOrd="0" presId="urn:microsoft.com/office/officeart/2018/2/layout/IconCircleList"/>
    <dgm:cxn modelId="{3DB91F74-EF50-455C-BF7B-8F9EAA738B9F}" type="presParOf" srcId="{DD684129-3CCE-4E98-9627-AE0EA5C53A28}" destId="{6AD082F8-BAF1-4953-9B4B-5BF83E87E0F3}" srcOrd="2" destOrd="0" presId="urn:microsoft.com/office/officeart/2018/2/layout/IconCircleList"/>
    <dgm:cxn modelId="{12EB936F-6088-46EE-B44A-8E1A48A231BB}" type="presParOf" srcId="{DD684129-3CCE-4E98-9627-AE0EA5C53A28}" destId="{0BAF06E0-EED5-4286-9750-4E17638527E3}"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E800E2-1655-4BEB-B92B-330158C38FAA}"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0BC7D56C-2715-4B2F-ACF3-031AF987359A}">
      <dgm:prSet/>
      <dgm:spPr/>
      <dgm:t>
        <a:bodyPr/>
        <a:lstStyle/>
        <a:p>
          <a:r>
            <a:rPr lang="en-US"/>
            <a:t>CUSTOMERS</a:t>
          </a:r>
        </a:p>
      </dgm:t>
    </dgm:pt>
    <dgm:pt modelId="{70AF5B96-CFA1-4CE5-A7E2-648FB8CDB922}" type="parTrans" cxnId="{577B5DC2-9977-423A-B284-499E6C7EB6C7}">
      <dgm:prSet/>
      <dgm:spPr/>
      <dgm:t>
        <a:bodyPr/>
        <a:lstStyle/>
        <a:p>
          <a:endParaRPr lang="en-US"/>
        </a:p>
      </dgm:t>
    </dgm:pt>
    <dgm:pt modelId="{CB63922E-7503-46AD-B0EB-A1A551F4CB89}" type="sibTrans" cxnId="{577B5DC2-9977-423A-B284-499E6C7EB6C7}">
      <dgm:prSet/>
      <dgm:spPr/>
      <dgm:t>
        <a:bodyPr/>
        <a:lstStyle/>
        <a:p>
          <a:endParaRPr lang="en-US"/>
        </a:p>
      </dgm:t>
    </dgm:pt>
    <dgm:pt modelId="{0A3CE074-E510-4FE3-894F-9DE8DA085614}">
      <dgm:prSet/>
      <dgm:spPr/>
      <dgm:t>
        <a:bodyPr/>
        <a:lstStyle/>
        <a:p>
          <a:r>
            <a:rPr lang="en-US"/>
            <a:t>STAFF</a:t>
          </a:r>
        </a:p>
      </dgm:t>
    </dgm:pt>
    <dgm:pt modelId="{0E2D3490-1129-4BF7-A43A-48C82A464062}" type="parTrans" cxnId="{DE83A349-394B-495B-AAA9-A6E1B5BFD37C}">
      <dgm:prSet/>
      <dgm:spPr/>
      <dgm:t>
        <a:bodyPr/>
        <a:lstStyle/>
        <a:p>
          <a:endParaRPr lang="en-US"/>
        </a:p>
      </dgm:t>
    </dgm:pt>
    <dgm:pt modelId="{31A6D667-7947-4D76-859D-BBCFD70579BD}" type="sibTrans" cxnId="{DE83A349-394B-495B-AAA9-A6E1B5BFD37C}">
      <dgm:prSet/>
      <dgm:spPr/>
      <dgm:t>
        <a:bodyPr/>
        <a:lstStyle/>
        <a:p>
          <a:endParaRPr lang="en-US"/>
        </a:p>
      </dgm:t>
    </dgm:pt>
    <dgm:pt modelId="{C42DF4BA-0E3B-4130-9C20-47E26CEC939C}">
      <dgm:prSet/>
      <dgm:spPr/>
      <dgm:t>
        <a:bodyPr/>
        <a:lstStyle/>
        <a:p>
          <a:r>
            <a:rPr lang="en-US"/>
            <a:t>ADMIN</a:t>
          </a:r>
        </a:p>
      </dgm:t>
    </dgm:pt>
    <dgm:pt modelId="{A903B4D4-CF9B-479D-8003-85BE87A863B8}" type="parTrans" cxnId="{CF0D3480-E43C-4742-9837-892B4DAC03B7}">
      <dgm:prSet/>
      <dgm:spPr/>
      <dgm:t>
        <a:bodyPr/>
        <a:lstStyle/>
        <a:p>
          <a:endParaRPr lang="en-US"/>
        </a:p>
      </dgm:t>
    </dgm:pt>
    <dgm:pt modelId="{24A792F2-670C-4467-81EA-598DE0CE3605}" type="sibTrans" cxnId="{CF0D3480-E43C-4742-9837-892B4DAC03B7}">
      <dgm:prSet/>
      <dgm:spPr/>
      <dgm:t>
        <a:bodyPr/>
        <a:lstStyle/>
        <a:p>
          <a:endParaRPr lang="en-US"/>
        </a:p>
      </dgm:t>
    </dgm:pt>
    <dgm:pt modelId="{766EEC78-6F98-44AA-9509-7D71EF5CCDC9}">
      <dgm:prSet/>
      <dgm:spPr/>
      <dgm:t>
        <a:bodyPr/>
        <a:lstStyle/>
        <a:p>
          <a:r>
            <a:rPr lang="en-US"/>
            <a:t>SYSTEM USER</a:t>
          </a:r>
        </a:p>
      </dgm:t>
    </dgm:pt>
    <dgm:pt modelId="{E221334F-9BF6-4CF9-B2EF-A8C7CA311C5F}" type="parTrans" cxnId="{B585F589-E86B-4D91-9E49-A3E1F23CBAB3}">
      <dgm:prSet/>
      <dgm:spPr/>
      <dgm:t>
        <a:bodyPr/>
        <a:lstStyle/>
        <a:p>
          <a:endParaRPr lang="en-US"/>
        </a:p>
      </dgm:t>
    </dgm:pt>
    <dgm:pt modelId="{34EFEC6A-8347-44DF-B247-A1A9ED98B0F4}" type="sibTrans" cxnId="{B585F589-E86B-4D91-9E49-A3E1F23CBAB3}">
      <dgm:prSet/>
      <dgm:spPr/>
      <dgm:t>
        <a:bodyPr/>
        <a:lstStyle/>
        <a:p>
          <a:endParaRPr lang="en-US"/>
        </a:p>
      </dgm:t>
    </dgm:pt>
    <dgm:pt modelId="{15AAA085-6858-4545-BD4F-C855EAC9B8FA}" type="pres">
      <dgm:prSet presAssocID="{43E800E2-1655-4BEB-B92B-330158C38FAA}" presName="root" presStyleCnt="0">
        <dgm:presLayoutVars>
          <dgm:dir/>
          <dgm:resizeHandles val="exact"/>
        </dgm:presLayoutVars>
      </dgm:prSet>
      <dgm:spPr/>
    </dgm:pt>
    <dgm:pt modelId="{1622E262-E1A5-4F53-9596-FD337A8DE2F6}" type="pres">
      <dgm:prSet presAssocID="{0BC7D56C-2715-4B2F-ACF3-031AF987359A}" presName="compNode" presStyleCnt="0"/>
      <dgm:spPr/>
    </dgm:pt>
    <dgm:pt modelId="{DC21C999-63F8-45B7-AFC3-F5A851BB5C8E}" type="pres">
      <dgm:prSet presAssocID="{0BC7D56C-2715-4B2F-ACF3-031AF987359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ustomer Review"/>
        </a:ext>
      </dgm:extLst>
    </dgm:pt>
    <dgm:pt modelId="{F7989E36-491E-423D-B045-CAE636B6BFB7}" type="pres">
      <dgm:prSet presAssocID="{0BC7D56C-2715-4B2F-ACF3-031AF987359A}" presName="spaceRect" presStyleCnt="0"/>
      <dgm:spPr/>
    </dgm:pt>
    <dgm:pt modelId="{82705801-AE1B-4228-9316-E381AD051F6D}" type="pres">
      <dgm:prSet presAssocID="{0BC7D56C-2715-4B2F-ACF3-031AF987359A}" presName="textRect" presStyleLbl="revTx" presStyleIdx="0" presStyleCnt="4">
        <dgm:presLayoutVars>
          <dgm:chMax val="1"/>
          <dgm:chPref val="1"/>
        </dgm:presLayoutVars>
      </dgm:prSet>
      <dgm:spPr/>
    </dgm:pt>
    <dgm:pt modelId="{387CC2FD-EC9F-4166-AEFB-B27267C56742}" type="pres">
      <dgm:prSet presAssocID="{CB63922E-7503-46AD-B0EB-A1A551F4CB89}" presName="sibTrans" presStyleCnt="0"/>
      <dgm:spPr/>
    </dgm:pt>
    <dgm:pt modelId="{AB9C4415-A317-4D81-8292-B598CF8679B8}" type="pres">
      <dgm:prSet presAssocID="{0A3CE074-E510-4FE3-894F-9DE8DA085614}" presName="compNode" presStyleCnt="0"/>
      <dgm:spPr/>
    </dgm:pt>
    <dgm:pt modelId="{75CECB77-7526-4BDE-B104-41E83B401EE0}" type="pres">
      <dgm:prSet presAssocID="{0A3CE074-E510-4FE3-894F-9DE8DA08561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1E0D14E8-A14F-45A4-95E8-230E8C2FEBEE}" type="pres">
      <dgm:prSet presAssocID="{0A3CE074-E510-4FE3-894F-9DE8DA085614}" presName="spaceRect" presStyleCnt="0"/>
      <dgm:spPr/>
    </dgm:pt>
    <dgm:pt modelId="{B9EF1CF7-15C3-4251-B7AB-E006BF91656A}" type="pres">
      <dgm:prSet presAssocID="{0A3CE074-E510-4FE3-894F-9DE8DA085614}" presName="textRect" presStyleLbl="revTx" presStyleIdx="1" presStyleCnt="4">
        <dgm:presLayoutVars>
          <dgm:chMax val="1"/>
          <dgm:chPref val="1"/>
        </dgm:presLayoutVars>
      </dgm:prSet>
      <dgm:spPr/>
    </dgm:pt>
    <dgm:pt modelId="{422EF049-5DA3-4538-BD6A-31EE32D38699}" type="pres">
      <dgm:prSet presAssocID="{31A6D667-7947-4D76-859D-BBCFD70579BD}" presName="sibTrans" presStyleCnt="0"/>
      <dgm:spPr/>
    </dgm:pt>
    <dgm:pt modelId="{6E752AA8-39D5-432A-852C-EF13D2B1A958}" type="pres">
      <dgm:prSet presAssocID="{C42DF4BA-0E3B-4130-9C20-47E26CEC939C}" presName="compNode" presStyleCnt="0"/>
      <dgm:spPr/>
    </dgm:pt>
    <dgm:pt modelId="{8BCBF9F3-5C78-412D-ABAA-71BC813EB9C7}" type="pres">
      <dgm:prSet presAssocID="{C42DF4BA-0E3B-4130-9C20-47E26CEC939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79D63CA8-04EC-4160-B376-E90ACCF1A608}" type="pres">
      <dgm:prSet presAssocID="{C42DF4BA-0E3B-4130-9C20-47E26CEC939C}" presName="spaceRect" presStyleCnt="0"/>
      <dgm:spPr/>
    </dgm:pt>
    <dgm:pt modelId="{BCFEFD6F-60A4-4920-9196-1982AA2CA0AF}" type="pres">
      <dgm:prSet presAssocID="{C42DF4BA-0E3B-4130-9C20-47E26CEC939C}" presName="textRect" presStyleLbl="revTx" presStyleIdx="2" presStyleCnt="4">
        <dgm:presLayoutVars>
          <dgm:chMax val="1"/>
          <dgm:chPref val="1"/>
        </dgm:presLayoutVars>
      </dgm:prSet>
      <dgm:spPr/>
    </dgm:pt>
    <dgm:pt modelId="{9295CCC7-4B1A-4D34-B41D-72FA3D97E3B2}" type="pres">
      <dgm:prSet presAssocID="{24A792F2-670C-4467-81EA-598DE0CE3605}" presName="sibTrans" presStyleCnt="0"/>
      <dgm:spPr/>
    </dgm:pt>
    <dgm:pt modelId="{7980A6E5-6DD0-465B-98DC-FFB07B9FB103}" type="pres">
      <dgm:prSet presAssocID="{766EEC78-6F98-44AA-9509-7D71EF5CCDC9}" presName="compNode" presStyleCnt="0"/>
      <dgm:spPr/>
    </dgm:pt>
    <dgm:pt modelId="{43F224D4-4772-484D-B6E9-61F0AED94967}" type="pres">
      <dgm:prSet presAssocID="{766EEC78-6F98-44AA-9509-7D71EF5CCDC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mart Phone"/>
        </a:ext>
      </dgm:extLst>
    </dgm:pt>
    <dgm:pt modelId="{D3B52636-54F5-4BBB-ABF9-798A26DC3E58}" type="pres">
      <dgm:prSet presAssocID="{766EEC78-6F98-44AA-9509-7D71EF5CCDC9}" presName="spaceRect" presStyleCnt="0"/>
      <dgm:spPr/>
    </dgm:pt>
    <dgm:pt modelId="{867350C0-0C2C-47A4-9835-FD06AFE08982}" type="pres">
      <dgm:prSet presAssocID="{766EEC78-6F98-44AA-9509-7D71EF5CCDC9}" presName="textRect" presStyleLbl="revTx" presStyleIdx="3" presStyleCnt="4">
        <dgm:presLayoutVars>
          <dgm:chMax val="1"/>
          <dgm:chPref val="1"/>
        </dgm:presLayoutVars>
      </dgm:prSet>
      <dgm:spPr/>
    </dgm:pt>
  </dgm:ptLst>
  <dgm:cxnLst>
    <dgm:cxn modelId="{DE83A349-394B-495B-AAA9-A6E1B5BFD37C}" srcId="{43E800E2-1655-4BEB-B92B-330158C38FAA}" destId="{0A3CE074-E510-4FE3-894F-9DE8DA085614}" srcOrd="1" destOrd="0" parTransId="{0E2D3490-1129-4BF7-A43A-48C82A464062}" sibTransId="{31A6D667-7947-4D76-859D-BBCFD70579BD}"/>
    <dgm:cxn modelId="{B8E45361-0F61-4F10-96E6-A558A0EBB4C2}" type="presOf" srcId="{C42DF4BA-0E3B-4130-9C20-47E26CEC939C}" destId="{BCFEFD6F-60A4-4920-9196-1982AA2CA0AF}" srcOrd="0" destOrd="0" presId="urn:microsoft.com/office/officeart/2018/2/layout/IconLabelList"/>
    <dgm:cxn modelId="{CF0D3480-E43C-4742-9837-892B4DAC03B7}" srcId="{43E800E2-1655-4BEB-B92B-330158C38FAA}" destId="{C42DF4BA-0E3B-4130-9C20-47E26CEC939C}" srcOrd="2" destOrd="0" parTransId="{A903B4D4-CF9B-479D-8003-85BE87A863B8}" sibTransId="{24A792F2-670C-4467-81EA-598DE0CE3605}"/>
    <dgm:cxn modelId="{B585F589-E86B-4D91-9E49-A3E1F23CBAB3}" srcId="{43E800E2-1655-4BEB-B92B-330158C38FAA}" destId="{766EEC78-6F98-44AA-9509-7D71EF5CCDC9}" srcOrd="3" destOrd="0" parTransId="{E221334F-9BF6-4CF9-B2EF-A8C7CA311C5F}" sibTransId="{34EFEC6A-8347-44DF-B247-A1A9ED98B0F4}"/>
    <dgm:cxn modelId="{4CF12F8F-0C65-45C1-A192-6D8BF78F8389}" type="presOf" srcId="{0A3CE074-E510-4FE3-894F-9DE8DA085614}" destId="{B9EF1CF7-15C3-4251-B7AB-E006BF91656A}" srcOrd="0" destOrd="0" presId="urn:microsoft.com/office/officeart/2018/2/layout/IconLabelList"/>
    <dgm:cxn modelId="{577B5DC2-9977-423A-B284-499E6C7EB6C7}" srcId="{43E800E2-1655-4BEB-B92B-330158C38FAA}" destId="{0BC7D56C-2715-4B2F-ACF3-031AF987359A}" srcOrd="0" destOrd="0" parTransId="{70AF5B96-CFA1-4CE5-A7E2-648FB8CDB922}" sibTransId="{CB63922E-7503-46AD-B0EB-A1A551F4CB89}"/>
    <dgm:cxn modelId="{E4A4CED9-557C-4A84-81CD-26E5EDBDD5F6}" type="presOf" srcId="{766EEC78-6F98-44AA-9509-7D71EF5CCDC9}" destId="{867350C0-0C2C-47A4-9835-FD06AFE08982}" srcOrd="0" destOrd="0" presId="urn:microsoft.com/office/officeart/2018/2/layout/IconLabelList"/>
    <dgm:cxn modelId="{A9143EE5-AB64-4B93-93E8-B822F64672FE}" type="presOf" srcId="{43E800E2-1655-4BEB-B92B-330158C38FAA}" destId="{15AAA085-6858-4545-BD4F-C855EAC9B8FA}" srcOrd="0" destOrd="0" presId="urn:microsoft.com/office/officeart/2018/2/layout/IconLabelList"/>
    <dgm:cxn modelId="{86DD06FC-FD11-42F4-889B-FE601B6D4E31}" type="presOf" srcId="{0BC7D56C-2715-4B2F-ACF3-031AF987359A}" destId="{82705801-AE1B-4228-9316-E381AD051F6D}" srcOrd="0" destOrd="0" presId="urn:microsoft.com/office/officeart/2018/2/layout/IconLabelList"/>
    <dgm:cxn modelId="{927D3C5B-0ED9-4559-8EF6-C951DDA88278}" type="presParOf" srcId="{15AAA085-6858-4545-BD4F-C855EAC9B8FA}" destId="{1622E262-E1A5-4F53-9596-FD337A8DE2F6}" srcOrd="0" destOrd="0" presId="urn:microsoft.com/office/officeart/2018/2/layout/IconLabelList"/>
    <dgm:cxn modelId="{82A176DB-27E9-4FB2-B881-74382B0C4E92}" type="presParOf" srcId="{1622E262-E1A5-4F53-9596-FD337A8DE2F6}" destId="{DC21C999-63F8-45B7-AFC3-F5A851BB5C8E}" srcOrd="0" destOrd="0" presId="urn:microsoft.com/office/officeart/2018/2/layout/IconLabelList"/>
    <dgm:cxn modelId="{DF3FD412-9CDD-42B3-B2C6-91C5EA796CC3}" type="presParOf" srcId="{1622E262-E1A5-4F53-9596-FD337A8DE2F6}" destId="{F7989E36-491E-423D-B045-CAE636B6BFB7}" srcOrd="1" destOrd="0" presId="urn:microsoft.com/office/officeart/2018/2/layout/IconLabelList"/>
    <dgm:cxn modelId="{5703F087-9440-48B5-B8C7-B50D47EA2C56}" type="presParOf" srcId="{1622E262-E1A5-4F53-9596-FD337A8DE2F6}" destId="{82705801-AE1B-4228-9316-E381AD051F6D}" srcOrd="2" destOrd="0" presId="urn:microsoft.com/office/officeart/2018/2/layout/IconLabelList"/>
    <dgm:cxn modelId="{266A695D-45AA-4B9A-901C-2B7342E07ED7}" type="presParOf" srcId="{15AAA085-6858-4545-BD4F-C855EAC9B8FA}" destId="{387CC2FD-EC9F-4166-AEFB-B27267C56742}" srcOrd="1" destOrd="0" presId="urn:microsoft.com/office/officeart/2018/2/layout/IconLabelList"/>
    <dgm:cxn modelId="{D1744D9C-BDDB-4143-AB29-0B677182D55D}" type="presParOf" srcId="{15AAA085-6858-4545-BD4F-C855EAC9B8FA}" destId="{AB9C4415-A317-4D81-8292-B598CF8679B8}" srcOrd="2" destOrd="0" presId="urn:microsoft.com/office/officeart/2018/2/layout/IconLabelList"/>
    <dgm:cxn modelId="{D736FD2D-66B4-45F4-A5A8-C9496EA22358}" type="presParOf" srcId="{AB9C4415-A317-4D81-8292-B598CF8679B8}" destId="{75CECB77-7526-4BDE-B104-41E83B401EE0}" srcOrd="0" destOrd="0" presId="urn:microsoft.com/office/officeart/2018/2/layout/IconLabelList"/>
    <dgm:cxn modelId="{43771BA1-91DC-41DB-A11D-142A8F77C3CD}" type="presParOf" srcId="{AB9C4415-A317-4D81-8292-B598CF8679B8}" destId="{1E0D14E8-A14F-45A4-95E8-230E8C2FEBEE}" srcOrd="1" destOrd="0" presId="urn:microsoft.com/office/officeart/2018/2/layout/IconLabelList"/>
    <dgm:cxn modelId="{D908D9D8-D7D6-4AA3-B82F-25148A4A66DB}" type="presParOf" srcId="{AB9C4415-A317-4D81-8292-B598CF8679B8}" destId="{B9EF1CF7-15C3-4251-B7AB-E006BF91656A}" srcOrd="2" destOrd="0" presId="urn:microsoft.com/office/officeart/2018/2/layout/IconLabelList"/>
    <dgm:cxn modelId="{7DCF66CD-6CB2-4B13-9CCE-5F29279DC392}" type="presParOf" srcId="{15AAA085-6858-4545-BD4F-C855EAC9B8FA}" destId="{422EF049-5DA3-4538-BD6A-31EE32D38699}" srcOrd="3" destOrd="0" presId="urn:microsoft.com/office/officeart/2018/2/layout/IconLabelList"/>
    <dgm:cxn modelId="{56ED2192-F2BE-4A08-840B-C683DE885B89}" type="presParOf" srcId="{15AAA085-6858-4545-BD4F-C855EAC9B8FA}" destId="{6E752AA8-39D5-432A-852C-EF13D2B1A958}" srcOrd="4" destOrd="0" presId="urn:microsoft.com/office/officeart/2018/2/layout/IconLabelList"/>
    <dgm:cxn modelId="{3E0676A2-18B5-48AF-9B08-40C365636831}" type="presParOf" srcId="{6E752AA8-39D5-432A-852C-EF13D2B1A958}" destId="{8BCBF9F3-5C78-412D-ABAA-71BC813EB9C7}" srcOrd="0" destOrd="0" presId="urn:microsoft.com/office/officeart/2018/2/layout/IconLabelList"/>
    <dgm:cxn modelId="{28F2C998-55F2-4764-A2A2-3373560F45F6}" type="presParOf" srcId="{6E752AA8-39D5-432A-852C-EF13D2B1A958}" destId="{79D63CA8-04EC-4160-B376-E90ACCF1A608}" srcOrd="1" destOrd="0" presId="urn:microsoft.com/office/officeart/2018/2/layout/IconLabelList"/>
    <dgm:cxn modelId="{0B67B6F9-9366-4576-9BC5-9C953732DD12}" type="presParOf" srcId="{6E752AA8-39D5-432A-852C-EF13D2B1A958}" destId="{BCFEFD6F-60A4-4920-9196-1982AA2CA0AF}" srcOrd="2" destOrd="0" presId="urn:microsoft.com/office/officeart/2018/2/layout/IconLabelList"/>
    <dgm:cxn modelId="{99B85C1D-5DBF-4C1E-BFB3-CE464A4CDC09}" type="presParOf" srcId="{15AAA085-6858-4545-BD4F-C855EAC9B8FA}" destId="{9295CCC7-4B1A-4D34-B41D-72FA3D97E3B2}" srcOrd="5" destOrd="0" presId="urn:microsoft.com/office/officeart/2018/2/layout/IconLabelList"/>
    <dgm:cxn modelId="{B7100B2E-7BB6-49D6-AFAE-576A52331300}" type="presParOf" srcId="{15AAA085-6858-4545-BD4F-C855EAC9B8FA}" destId="{7980A6E5-6DD0-465B-98DC-FFB07B9FB103}" srcOrd="6" destOrd="0" presId="urn:microsoft.com/office/officeart/2018/2/layout/IconLabelList"/>
    <dgm:cxn modelId="{1E7733BC-6306-45B4-9F1B-1C8F884B5DD1}" type="presParOf" srcId="{7980A6E5-6DD0-465B-98DC-FFB07B9FB103}" destId="{43F224D4-4772-484D-B6E9-61F0AED94967}" srcOrd="0" destOrd="0" presId="urn:microsoft.com/office/officeart/2018/2/layout/IconLabelList"/>
    <dgm:cxn modelId="{DDE5EA83-32DF-4950-95E7-176ED8B8ED37}" type="presParOf" srcId="{7980A6E5-6DD0-465B-98DC-FFB07B9FB103}" destId="{D3B52636-54F5-4BBB-ABF9-798A26DC3E58}" srcOrd="1" destOrd="0" presId="urn:microsoft.com/office/officeart/2018/2/layout/IconLabelList"/>
    <dgm:cxn modelId="{DC51CA9F-C7AF-47A9-BE7E-C0BE285897CF}" type="presParOf" srcId="{7980A6E5-6DD0-465B-98DC-FFB07B9FB103}" destId="{867350C0-0C2C-47A4-9835-FD06AFE0898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C0DC18F-F914-4AEE-81A6-160488E755B0}"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F6F37C70-CB30-4C17-9238-1F7B41F802A4}">
      <dgm:prSet/>
      <dgm:spPr/>
      <dgm:t>
        <a:bodyPr/>
        <a:lstStyle/>
        <a:p>
          <a:pPr>
            <a:lnSpc>
              <a:spcPct val="100000"/>
            </a:lnSpc>
            <a:defRPr cap="all"/>
          </a:pPr>
          <a:r>
            <a:rPr lang="en-US" dirty="0"/>
            <a:t>Improved inventory management</a:t>
          </a:r>
        </a:p>
      </dgm:t>
    </dgm:pt>
    <dgm:pt modelId="{C4C3A0D4-7EC1-4046-9879-D955CA7A7026}" type="parTrans" cxnId="{78F59B85-8634-4C7A-82D1-3443888B2F21}">
      <dgm:prSet/>
      <dgm:spPr/>
      <dgm:t>
        <a:bodyPr/>
        <a:lstStyle/>
        <a:p>
          <a:endParaRPr lang="en-US"/>
        </a:p>
      </dgm:t>
    </dgm:pt>
    <dgm:pt modelId="{6F0BBCE3-2225-409A-B0A2-32063983970E}" type="sibTrans" cxnId="{78F59B85-8634-4C7A-82D1-3443888B2F21}">
      <dgm:prSet/>
      <dgm:spPr/>
      <dgm:t>
        <a:bodyPr/>
        <a:lstStyle/>
        <a:p>
          <a:endParaRPr lang="en-US"/>
        </a:p>
      </dgm:t>
    </dgm:pt>
    <dgm:pt modelId="{EE954C39-A9AE-4BE2-9061-9EF9822E912F}">
      <dgm:prSet/>
      <dgm:spPr/>
      <dgm:t>
        <a:bodyPr/>
        <a:lstStyle/>
        <a:p>
          <a:pPr>
            <a:lnSpc>
              <a:spcPct val="100000"/>
            </a:lnSpc>
            <a:defRPr cap="all"/>
          </a:pPr>
          <a:r>
            <a:rPr lang="en-US" dirty="0">
              <a:latin typeface="Calibri Light" panose="020F0302020204030204"/>
            </a:rPr>
            <a:t> Customer Relationship Management</a:t>
          </a:r>
          <a:endParaRPr lang="en-US" dirty="0"/>
        </a:p>
      </dgm:t>
    </dgm:pt>
    <dgm:pt modelId="{9BB0E20F-21BF-47D4-9C51-144E6A085554}" type="parTrans" cxnId="{9DCC6BD1-DFB5-4E82-A716-10A7BF5F850F}">
      <dgm:prSet/>
      <dgm:spPr/>
      <dgm:t>
        <a:bodyPr/>
        <a:lstStyle/>
        <a:p>
          <a:endParaRPr lang="en-US"/>
        </a:p>
      </dgm:t>
    </dgm:pt>
    <dgm:pt modelId="{252048BE-7ABC-4E18-BDBC-0D19053D20ED}" type="sibTrans" cxnId="{9DCC6BD1-DFB5-4E82-A716-10A7BF5F850F}">
      <dgm:prSet/>
      <dgm:spPr/>
      <dgm:t>
        <a:bodyPr/>
        <a:lstStyle/>
        <a:p>
          <a:endParaRPr lang="en-US"/>
        </a:p>
      </dgm:t>
    </dgm:pt>
    <dgm:pt modelId="{EE8BEB17-CA49-46AA-990A-CE5AA3D190D7}">
      <dgm:prSet/>
      <dgm:spPr/>
      <dgm:t>
        <a:bodyPr/>
        <a:lstStyle/>
        <a:p>
          <a:pPr>
            <a:lnSpc>
              <a:spcPct val="100000"/>
            </a:lnSpc>
            <a:defRPr cap="all"/>
          </a:pPr>
          <a:r>
            <a:rPr lang="en-US" dirty="0">
              <a:latin typeface="Calibri Light" panose="020F0302020204030204"/>
            </a:rPr>
            <a:t>Sales</a:t>
          </a:r>
          <a:r>
            <a:rPr lang="en-US" dirty="0"/>
            <a:t> tracking and reporting</a:t>
          </a:r>
        </a:p>
      </dgm:t>
    </dgm:pt>
    <dgm:pt modelId="{AF6EC312-075D-4820-9D22-9C0D228F3BB0}" type="parTrans" cxnId="{ABCC85FC-5D4C-4364-9222-28B76E866B31}">
      <dgm:prSet/>
      <dgm:spPr/>
      <dgm:t>
        <a:bodyPr/>
        <a:lstStyle/>
        <a:p>
          <a:endParaRPr lang="en-US"/>
        </a:p>
      </dgm:t>
    </dgm:pt>
    <dgm:pt modelId="{0D7CF7F3-B287-4200-8F9A-484756AA97B8}" type="sibTrans" cxnId="{ABCC85FC-5D4C-4364-9222-28B76E866B31}">
      <dgm:prSet/>
      <dgm:spPr/>
      <dgm:t>
        <a:bodyPr/>
        <a:lstStyle/>
        <a:p>
          <a:endParaRPr lang="en-US"/>
        </a:p>
      </dgm:t>
    </dgm:pt>
    <dgm:pt modelId="{83198F48-7609-4904-9C1F-D1F0CE779CD2}">
      <dgm:prSet/>
      <dgm:spPr/>
      <dgm:t>
        <a:bodyPr/>
        <a:lstStyle/>
        <a:p>
          <a:pPr>
            <a:lnSpc>
              <a:spcPct val="100000"/>
            </a:lnSpc>
            <a:defRPr cap="all"/>
          </a:pPr>
          <a:r>
            <a:rPr lang="en-US" dirty="0"/>
            <a:t>Integration with other systems</a:t>
          </a:r>
        </a:p>
      </dgm:t>
    </dgm:pt>
    <dgm:pt modelId="{A6F7AC64-FA24-471A-BF8A-A0D650A87C2C}" type="parTrans" cxnId="{9E854D39-AF0B-4669-9B82-045A06496387}">
      <dgm:prSet/>
      <dgm:spPr/>
      <dgm:t>
        <a:bodyPr/>
        <a:lstStyle/>
        <a:p>
          <a:endParaRPr lang="en-US"/>
        </a:p>
      </dgm:t>
    </dgm:pt>
    <dgm:pt modelId="{BFF5A369-F855-4EF6-9F19-EC88F67A1F1A}" type="sibTrans" cxnId="{9E854D39-AF0B-4669-9B82-045A06496387}">
      <dgm:prSet/>
      <dgm:spPr/>
      <dgm:t>
        <a:bodyPr/>
        <a:lstStyle/>
        <a:p>
          <a:endParaRPr lang="en-US"/>
        </a:p>
      </dgm:t>
    </dgm:pt>
    <dgm:pt modelId="{6714D19D-2F73-445E-B4AF-896D0A96E3D3}" type="pres">
      <dgm:prSet presAssocID="{DC0DC18F-F914-4AEE-81A6-160488E755B0}" presName="root" presStyleCnt="0">
        <dgm:presLayoutVars>
          <dgm:dir/>
          <dgm:resizeHandles val="exact"/>
        </dgm:presLayoutVars>
      </dgm:prSet>
      <dgm:spPr/>
    </dgm:pt>
    <dgm:pt modelId="{C6BEE986-961F-4DB1-B22A-D876DFADA3AC}" type="pres">
      <dgm:prSet presAssocID="{F6F37C70-CB30-4C17-9238-1F7B41F802A4}" presName="compNode" presStyleCnt="0"/>
      <dgm:spPr/>
    </dgm:pt>
    <dgm:pt modelId="{C3492A7A-DB9C-46C7-8DB9-BF70E6381EB8}" type="pres">
      <dgm:prSet presAssocID="{F6F37C70-CB30-4C17-9238-1F7B41F802A4}" presName="iconBgRect" presStyleLbl="bgShp" presStyleIdx="0" presStyleCnt="4"/>
      <dgm:spPr/>
    </dgm:pt>
    <dgm:pt modelId="{00D3F417-E694-4DB0-8EEB-4BAB150FA7D1}" type="pres">
      <dgm:prSet presAssocID="{F6F37C70-CB30-4C17-9238-1F7B41F802A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66CA1EE4-91C1-4190-9AE7-F2C2ADC141BE}" type="pres">
      <dgm:prSet presAssocID="{F6F37C70-CB30-4C17-9238-1F7B41F802A4}" presName="spaceRect" presStyleCnt="0"/>
      <dgm:spPr/>
    </dgm:pt>
    <dgm:pt modelId="{7CAE3462-7FD5-47F7-8CA3-9373092C76D6}" type="pres">
      <dgm:prSet presAssocID="{F6F37C70-CB30-4C17-9238-1F7B41F802A4}" presName="textRect" presStyleLbl="revTx" presStyleIdx="0" presStyleCnt="4">
        <dgm:presLayoutVars>
          <dgm:chMax val="1"/>
          <dgm:chPref val="1"/>
        </dgm:presLayoutVars>
      </dgm:prSet>
      <dgm:spPr/>
    </dgm:pt>
    <dgm:pt modelId="{0FC5CFA4-E76B-4A11-BFEC-579986510DC4}" type="pres">
      <dgm:prSet presAssocID="{6F0BBCE3-2225-409A-B0A2-32063983970E}" presName="sibTrans" presStyleCnt="0"/>
      <dgm:spPr/>
    </dgm:pt>
    <dgm:pt modelId="{CB31F842-7503-446B-B2A0-3BE4C0EAF044}" type="pres">
      <dgm:prSet presAssocID="{EE954C39-A9AE-4BE2-9061-9EF9822E912F}" presName="compNode" presStyleCnt="0"/>
      <dgm:spPr/>
    </dgm:pt>
    <dgm:pt modelId="{8227D1B8-9764-44CD-8427-55E5A60A186B}" type="pres">
      <dgm:prSet presAssocID="{EE954C39-A9AE-4BE2-9061-9EF9822E912F}" presName="iconBgRect" presStyleLbl="bgShp" presStyleIdx="1" presStyleCnt="4"/>
      <dgm:spPr/>
    </dgm:pt>
    <dgm:pt modelId="{581C8499-EF58-450F-836B-B79C5CF1310D}" type="pres">
      <dgm:prSet presAssocID="{EE954C39-A9AE-4BE2-9061-9EF9822E912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ll center"/>
        </a:ext>
      </dgm:extLst>
    </dgm:pt>
    <dgm:pt modelId="{04257515-D872-4850-A456-F4C51D79FBD5}" type="pres">
      <dgm:prSet presAssocID="{EE954C39-A9AE-4BE2-9061-9EF9822E912F}" presName="spaceRect" presStyleCnt="0"/>
      <dgm:spPr/>
    </dgm:pt>
    <dgm:pt modelId="{1C3F1713-46AD-4F49-91AA-25B284A0F39A}" type="pres">
      <dgm:prSet presAssocID="{EE954C39-A9AE-4BE2-9061-9EF9822E912F}" presName="textRect" presStyleLbl="revTx" presStyleIdx="1" presStyleCnt="4">
        <dgm:presLayoutVars>
          <dgm:chMax val="1"/>
          <dgm:chPref val="1"/>
        </dgm:presLayoutVars>
      </dgm:prSet>
      <dgm:spPr/>
    </dgm:pt>
    <dgm:pt modelId="{73838DD1-A78C-441F-A974-26BE2D290193}" type="pres">
      <dgm:prSet presAssocID="{252048BE-7ABC-4E18-BDBC-0D19053D20ED}" presName="sibTrans" presStyleCnt="0"/>
      <dgm:spPr/>
    </dgm:pt>
    <dgm:pt modelId="{238DA9D4-07BD-460E-9A45-471466823A27}" type="pres">
      <dgm:prSet presAssocID="{EE8BEB17-CA49-46AA-990A-CE5AA3D190D7}" presName="compNode" presStyleCnt="0"/>
      <dgm:spPr/>
    </dgm:pt>
    <dgm:pt modelId="{52A458C7-AF68-4C0E-8A14-22BA90066371}" type="pres">
      <dgm:prSet presAssocID="{EE8BEB17-CA49-46AA-990A-CE5AA3D190D7}" presName="iconBgRect" presStyleLbl="bgShp" presStyleIdx="2" presStyleCnt="4"/>
      <dgm:spPr/>
    </dgm:pt>
    <dgm:pt modelId="{5560CCB3-E05F-4618-9FD4-09D0565CED2D}" type="pres">
      <dgm:prSet presAssocID="{EE8BEB17-CA49-46AA-990A-CE5AA3D190D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14F4A950-9B28-48EA-8566-9FFCAB73AFCD}" type="pres">
      <dgm:prSet presAssocID="{EE8BEB17-CA49-46AA-990A-CE5AA3D190D7}" presName="spaceRect" presStyleCnt="0"/>
      <dgm:spPr/>
    </dgm:pt>
    <dgm:pt modelId="{10AD2BF9-9032-47CD-942F-0A424FA20263}" type="pres">
      <dgm:prSet presAssocID="{EE8BEB17-CA49-46AA-990A-CE5AA3D190D7}" presName="textRect" presStyleLbl="revTx" presStyleIdx="2" presStyleCnt="4">
        <dgm:presLayoutVars>
          <dgm:chMax val="1"/>
          <dgm:chPref val="1"/>
        </dgm:presLayoutVars>
      </dgm:prSet>
      <dgm:spPr/>
    </dgm:pt>
    <dgm:pt modelId="{8D0D4AF3-DD29-441F-9903-A6C7314B2852}" type="pres">
      <dgm:prSet presAssocID="{0D7CF7F3-B287-4200-8F9A-484756AA97B8}" presName="sibTrans" presStyleCnt="0"/>
      <dgm:spPr/>
    </dgm:pt>
    <dgm:pt modelId="{72FEF25A-68A5-4B40-B3E9-219992F69EC1}" type="pres">
      <dgm:prSet presAssocID="{83198F48-7609-4904-9C1F-D1F0CE779CD2}" presName="compNode" presStyleCnt="0"/>
      <dgm:spPr/>
    </dgm:pt>
    <dgm:pt modelId="{F88E917F-C13F-40BE-BD9C-5F0CFE25FB75}" type="pres">
      <dgm:prSet presAssocID="{83198F48-7609-4904-9C1F-D1F0CE779CD2}" presName="iconBgRect" presStyleLbl="bgShp" presStyleIdx="3" presStyleCnt="4"/>
      <dgm:spPr/>
    </dgm:pt>
    <dgm:pt modelId="{00FFBAB7-334F-43CF-A623-85CB10FB054A}" type="pres">
      <dgm:prSet presAssocID="{83198F48-7609-4904-9C1F-D1F0CE779CD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E3FDDF6E-DBF7-4ED8-9F7F-3818AE4216DB}" type="pres">
      <dgm:prSet presAssocID="{83198F48-7609-4904-9C1F-D1F0CE779CD2}" presName="spaceRect" presStyleCnt="0"/>
      <dgm:spPr/>
    </dgm:pt>
    <dgm:pt modelId="{E6D6CE44-49B4-4D0D-8669-1547B4EB5A85}" type="pres">
      <dgm:prSet presAssocID="{83198F48-7609-4904-9C1F-D1F0CE779CD2}" presName="textRect" presStyleLbl="revTx" presStyleIdx="3" presStyleCnt="4">
        <dgm:presLayoutVars>
          <dgm:chMax val="1"/>
          <dgm:chPref val="1"/>
        </dgm:presLayoutVars>
      </dgm:prSet>
      <dgm:spPr/>
    </dgm:pt>
  </dgm:ptLst>
  <dgm:cxnLst>
    <dgm:cxn modelId="{1AB04026-C66E-4CDE-9FAE-C851A08E0C09}" type="presOf" srcId="{DC0DC18F-F914-4AEE-81A6-160488E755B0}" destId="{6714D19D-2F73-445E-B4AF-896D0A96E3D3}" srcOrd="0" destOrd="0" presId="urn:microsoft.com/office/officeart/2018/5/layout/IconCircleLabelList"/>
    <dgm:cxn modelId="{9E854D39-AF0B-4669-9B82-045A06496387}" srcId="{DC0DC18F-F914-4AEE-81A6-160488E755B0}" destId="{83198F48-7609-4904-9C1F-D1F0CE779CD2}" srcOrd="3" destOrd="0" parTransId="{A6F7AC64-FA24-471A-BF8A-A0D650A87C2C}" sibTransId="{BFF5A369-F855-4EF6-9F19-EC88F67A1F1A}"/>
    <dgm:cxn modelId="{DEC2F846-42CC-42ED-8FCE-BED4C1685165}" type="presOf" srcId="{83198F48-7609-4904-9C1F-D1F0CE779CD2}" destId="{E6D6CE44-49B4-4D0D-8669-1547B4EB5A85}" srcOrd="0" destOrd="0" presId="urn:microsoft.com/office/officeart/2018/5/layout/IconCircleLabelList"/>
    <dgm:cxn modelId="{D0FD765F-1424-4B32-9089-387BA53C1368}" type="presOf" srcId="{EE954C39-A9AE-4BE2-9061-9EF9822E912F}" destId="{1C3F1713-46AD-4F49-91AA-25B284A0F39A}" srcOrd="0" destOrd="0" presId="urn:microsoft.com/office/officeart/2018/5/layout/IconCircleLabelList"/>
    <dgm:cxn modelId="{1300276D-2501-42CE-985F-5496449F9529}" type="presOf" srcId="{EE8BEB17-CA49-46AA-990A-CE5AA3D190D7}" destId="{10AD2BF9-9032-47CD-942F-0A424FA20263}" srcOrd="0" destOrd="0" presId="urn:microsoft.com/office/officeart/2018/5/layout/IconCircleLabelList"/>
    <dgm:cxn modelId="{78F59B85-8634-4C7A-82D1-3443888B2F21}" srcId="{DC0DC18F-F914-4AEE-81A6-160488E755B0}" destId="{F6F37C70-CB30-4C17-9238-1F7B41F802A4}" srcOrd="0" destOrd="0" parTransId="{C4C3A0D4-7EC1-4046-9879-D955CA7A7026}" sibTransId="{6F0BBCE3-2225-409A-B0A2-32063983970E}"/>
    <dgm:cxn modelId="{9DCC6BD1-DFB5-4E82-A716-10A7BF5F850F}" srcId="{DC0DC18F-F914-4AEE-81A6-160488E755B0}" destId="{EE954C39-A9AE-4BE2-9061-9EF9822E912F}" srcOrd="1" destOrd="0" parTransId="{9BB0E20F-21BF-47D4-9C51-144E6A085554}" sibTransId="{252048BE-7ABC-4E18-BDBC-0D19053D20ED}"/>
    <dgm:cxn modelId="{DD4F6FE5-71AE-4968-A7BA-B0D9CE9E3BF3}" type="presOf" srcId="{F6F37C70-CB30-4C17-9238-1F7B41F802A4}" destId="{7CAE3462-7FD5-47F7-8CA3-9373092C76D6}" srcOrd="0" destOrd="0" presId="urn:microsoft.com/office/officeart/2018/5/layout/IconCircleLabelList"/>
    <dgm:cxn modelId="{ABCC85FC-5D4C-4364-9222-28B76E866B31}" srcId="{DC0DC18F-F914-4AEE-81A6-160488E755B0}" destId="{EE8BEB17-CA49-46AA-990A-CE5AA3D190D7}" srcOrd="2" destOrd="0" parTransId="{AF6EC312-075D-4820-9D22-9C0D228F3BB0}" sibTransId="{0D7CF7F3-B287-4200-8F9A-484756AA97B8}"/>
    <dgm:cxn modelId="{F8A9727F-7532-4DFE-9AB5-389D5D14700E}" type="presParOf" srcId="{6714D19D-2F73-445E-B4AF-896D0A96E3D3}" destId="{C6BEE986-961F-4DB1-B22A-D876DFADA3AC}" srcOrd="0" destOrd="0" presId="urn:microsoft.com/office/officeart/2018/5/layout/IconCircleLabelList"/>
    <dgm:cxn modelId="{C016C45F-0E1D-4B90-A5AE-24D21FD18625}" type="presParOf" srcId="{C6BEE986-961F-4DB1-B22A-D876DFADA3AC}" destId="{C3492A7A-DB9C-46C7-8DB9-BF70E6381EB8}" srcOrd="0" destOrd="0" presId="urn:microsoft.com/office/officeart/2018/5/layout/IconCircleLabelList"/>
    <dgm:cxn modelId="{F7393E48-ECE0-48A3-A8DB-53AF2FEAA8F6}" type="presParOf" srcId="{C6BEE986-961F-4DB1-B22A-D876DFADA3AC}" destId="{00D3F417-E694-4DB0-8EEB-4BAB150FA7D1}" srcOrd="1" destOrd="0" presId="urn:microsoft.com/office/officeart/2018/5/layout/IconCircleLabelList"/>
    <dgm:cxn modelId="{54B4020C-9044-47BB-B9A2-AA44D5AD8BA6}" type="presParOf" srcId="{C6BEE986-961F-4DB1-B22A-D876DFADA3AC}" destId="{66CA1EE4-91C1-4190-9AE7-F2C2ADC141BE}" srcOrd="2" destOrd="0" presId="urn:microsoft.com/office/officeart/2018/5/layout/IconCircleLabelList"/>
    <dgm:cxn modelId="{676E4148-124C-4D0E-99CB-A375FFB385DA}" type="presParOf" srcId="{C6BEE986-961F-4DB1-B22A-D876DFADA3AC}" destId="{7CAE3462-7FD5-47F7-8CA3-9373092C76D6}" srcOrd="3" destOrd="0" presId="urn:microsoft.com/office/officeart/2018/5/layout/IconCircleLabelList"/>
    <dgm:cxn modelId="{DA9531D4-F223-40E5-9C63-2B5B38A60B53}" type="presParOf" srcId="{6714D19D-2F73-445E-B4AF-896D0A96E3D3}" destId="{0FC5CFA4-E76B-4A11-BFEC-579986510DC4}" srcOrd="1" destOrd="0" presId="urn:microsoft.com/office/officeart/2018/5/layout/IconCircleLabelList"/>
    <dgm:cxn modelId="{3BDD8B4F-D382-4122-8BFE-F63B295FFEDE}" type="presParOf" srcId="{6714D19D-2F73-445E-B4AF-896D0A96E3D3}" destId="{CB31F842-7503-446B-B2A0-3BE4C0EAF044}" srcOrd="2" destOrd="0" presId="urn:microsoft.com/office/officeart/2018/5/layout/IconCircleLabelList"/>
    <dgm:cxn modelId="{CC60FB60-94D6-467E-9187-21ED99EE38FA}" type="presParOf" srcId="{CB31F842-7503-446B-B2A0-3BE4C0EAF044}" destId="{8227D1B8-9764-44CD-8427-55E5A60A186B}" srcOrd="0" destOrd="0" presId="urn:microsoft.com/office/officeart/2018/5/layout/IconCircleLabelList"/>
    <dgm:cxn modelId="{0586D8EB-8400-4303-8DB2-350EEE5C6FC3}" type="presParOf" srcId="{CB31F842-7503-446B-B2A0-3BE4C0EAF044}" destId="{581C8499-EF58-450F-836B-B79C5CF1310D}" srcOrd="1" destOrd="0" presId="urn:microsoft.com/office/officeart/2018/5/layout/IconCircleLabelList"/>
    <dgm:cxn modelId="{95AA1A38-7B32-4E72-A0D6-BD87B8A7C884}" type="presParOf" srcId="{CB31F842-7503-446B-B2A0-3BE4C0EAF044}" destId="{04257515-D872-4850-A456-F4C51D79FBD5}" srcOrd="2" destOrd="0" presId="urn:microsoft.com/office/officeart/2018/5/layout/IconCircleLabelList"/>
    <dgm:cxn modelId="{0E5F7CF1-5199-4FEB-9D68-8412BDABECA4}" type="presParOf" srcId="{CB31F842-7503-446B-B2A0-3BE4C0EAF044}" destId="{1C3F1713-46AD-4F49-91AA-25B284A0F39A}" srcOrd="3" destOrd="0" presId="urn:microsoft.com/office/officeart/2018/5/layout/IconCircleLabelList"/>
    <dgm:cxn modelId="{2458FAB7-6FAE-4199-AE8F-98B74240FA50}" type="presParOf" srcId="{6714D19D-2F73-445E-B4AF-896D0A96E3D3}" destId="{73838DD1-A78C-441F-A974-26BE2D290193}" srcOrd="3" destOrd="0" presId="urn:microsoft.com/office/officeart/2018/5/layout/IconCircleLabelList"/>
    <dgm:cxn modelId="{D8312206-9E92-4B49-AF05-071A382743C7}" type="presParOf" srcId="{6714D19D-2F73-445E-B4AF-896D0A96E3D3}" destId="{238DA9D4-07BD-460E-9A45-471466823A27}" srcOrd="4" destOrd="0" presId="urn:microsoft.com/office/officeart/2018/5/layout/IconCircleLabelList"/>
    <dgm:cxn modelId="{D17A6224-1A77-4A01-A4CF-8703DF961423}" type="presParOf" srcId="{238DA9D4-07BD-460E-9A45-471466823A27}" destId="{52A458C7-AF68-4C0E-8A14-22BA90066371}" srcOrd="0" destOrd="0" presId="urn:microsoft.com/office/officeart/2018/5/layout/IconCircleLabelList"/>
    <dgm:cxn modelId="{64139C18-25D4-4E38-BCBB-5C53AC26E119}" type="presParOf" srcId="{238DA9D4-07BD-460E-9A45-471466823A27}" destId="{5560CCB3-E05F-4618-9FD4-09D0565CED2D}" srcOrd="1" destOrd="0" presId="urn:microsoft.com/office/officeart/2018/5/layout/IconCircleLabelList"/>
    <dgm:cxn modelId="{9B00E8FA-2BC9-401F-891F-48F1B2C6307D}" type="presParOf" srcId="{238DA9D4-07BD-460E-9A45-471466823A27}" destId="{14F4A950-9B28-48EA-8566-9FFCAB73AFCD}" srcOrd="2" destOrd="0" presId="urn:microsoft.com/office/officeart/2018/5/layout/IconCircleLabelList"/>
    <dgm:cxn modelId="{9EF4C96F-43E7-4D85-AEFC-4EFE42E4E815}" type="presParOf" srcId="{238DA9D4-07BD-460E-9A45-471466823A27}" destId="{10AD2BF9-9032-47CD-942F-0A424FA20263}" srcOrd="3" destOrd="0" presId="urn:microsoft.com/office/officeart/2018/5/layout/IconCircleLabelList"/>
    <dgm:cxn modelId="{90E90342-2A9F-4817-97BA-98D9297257F9}" type="presParOf" srcId="{6714D19D-2F73-445E-B4AF-896D0A96E3D3}" destId="{8D0D4AF3-DD29-441F-9903-A6C7314B2852}" srcOrd="5" destOrd="0" presId="urn:microsoft.com/office/officeart/2018/5/layout/IconCircleLabelList"/>
    <dgm:cxn modelId="{7E864CBB-98AF-408F-8621-CAF7AE362905}" type="presParOf" srcId="{6714D19D-2F73-445E-B4AF-896D0A96E3D3}" destId="{72FEF25A-68A5-4B40-B3E9-219992F69EC1}" srcOrd="6" destOrd="0" presId="urn:microsoft.com/office/officeart/2018/5/layout/IconCircleLabelList"/>
    <dgm:cxn modelId="{51778305-AE4C-481B-A62B-1CCDB6DE73F5}" type="presParOf" srcId="{72FEF25A-68A5-4B40-B3E9-219992F69EC1}" destId="{F88E917F-C13F-40BE-BD9C-5F0CFE25FB75}" srcOrd="0" destOrd="0" presId="urn:microsoft.com/office/officeart/2018/5/layout/IconCircleLabelList"/>
    <dgm:cxn modelId="{6D147499-4971-4BC3-B890-11C497AE1BC5}" type="presParOf" srcId="{72FEF25A-68A5-4B40-B3E9-219992F69EC1}" destId="{00FFBAB7-334F-43CF-A623-85CB10FB054A}" srcOrd="1" destOrd="0" presId="urn:microsoft.com/office/officeart/2018/5/layout/IconCircleLabelList"/>
    <dgm:cxn modelId="{36517580-2FD1-485B-B102-E4684928B72D}" type="presParOf" srcId="{72FEF25A-68A5-4B40-B3E9-219992F69EC1}" destId="{E3FDDF6E-DBF7-4ED8-9F7F-3818AE4216DB}" srcOrd="2" destOrd="0" presId="urn:microsoft.com/office/officeart/2018/5/layout/IconCircleLabelList"/>
    <dgm:cxn modelId="{F0F030A2-43F7-4DCA-B946-B1EDDA9C30B4}" type="presParOf" srcId="{72FEF25A-68A5-4B40-B3E9-219992F69EC1}" destId="{E6D6CE44-49B4-4D0D-8669-1547B4EB5A85}"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777A05D-9035-4B3C-A924-AAF9AAA06DDC}"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85CD0C6A-35B7-4658-8DEE-A3D04457DFAF}">
      <dgm:prSet/>
      <dgm:spPr/>
      <dgm:t>
        <a:bodyPr/>
        <a:lstStyle/>
        <a:p>
          <a:r>
            <a:rPr lang="en-US"/>
            <a:t>Performance: The system should be able to handle high volumes of transactions and users, with fast response times and minimal downtime.</a:t>
          </a:r>
        </a:p>
      </dgm:t>
    </dgm:pt>
    <dgm:pt modelId="{12644E2E-0B4D-40D1-A581-16D2500606DA}" type="parTrans" cxnId="{26B33C18-2239-4820-B411-0C39FB596625}">
      <dgm:prSet/>
      <dgm:spPr/>
      <dgm:t>
        <a:bodyPr/>
        <a:lstStyle/>
        <a:p>
          <a:endParaRPr lang="en-US"/>
        </a:p>
      </dgm:t>
    </dgm:pt>
    <dgm:pt modelId="{B3835117-2840-425C-B53C-C1A5FCE7046B}" type="sibTrans" cxnId="{26B33C18-2239-4820-B411-0C39FB596625}">
      <dgm:prSet/>
      <dgm:spPr/>
      <dgm:t>
        <a:bodyPr/>
        <a:lstStyle/>
        <a:p>
          <a:endParaRPr lang="en-US"/>
        </a:p>
      </dgm:t>
    </dgm:pt>
    <dgm:pt modelId="{F618814A-230A-4F4F-989C-2AE81638C1BB}">
      <dgm:prSet/>
      <dgm:spPr/>
      <dgm:t>
        <a:bodyPr/>
        <a:lstStyle/>
        <a:p>
          <a:r>
            <a:rPr lang="en-US"/>
            <a:t>Security: The system should ensure the confidentiality, integrity, and availability of sensitive data, such as customer and financial information, and protect against unauthorized access and cyber-attacks.</a:t>
          </a:r>
        </a:p>
      </dgm:t>
    </dgm:pt>
    <dgm:pt modelId="{2F579B19-C604-4AC2-8605-EE609E46B233}" type="parTrans" cxnId="{3A801F6F-62C9-41EA-9640-0F293256C369}">
      <dgm:prSet/>
      <dgm:spPr/>
      <dgm:t>
        <a:bodyPr/>
        <a:lstStyle/>
        <a:p>
          <a:endParaRPr lang="en-US"/>
        </a:p>
      </dgm:t>
    </dgm:pt>
    <dgm:pt modelId="{AAA11C2F-64E3-40A5-A2DE-7B7B2107D8B6}" type="sibTrans" cxnId="{3A801F6F-62C9-41EA-9640-0F293256C369}">
      <dgm:prSet/>
      <dgm:spPr/>
      <dgm:t>
        <a:bodyPr/>
        <a:lstStyle/>
        <a:p>
          <a:endParaRPr lang="en-US"/>
        </a:p>
      </dgm:t>
    </dgm:pt>
    <dgm:pt modelId="{9200183E-C692-423C-BD8B-590E282FA9FE}">
      <dgm:prSet/>
      <dgm:spPr/>
      <dgm:t>
        <a:bodyPr/>
        <a:lstStyle/>
        <a:p>
          <a:r>
            <a:rPr lang="en-US"/>
            <a:t>Usability: The system should be user-friendly, with a clear and intuitive interface, and support for multiple languages and accessibility requirements.</a:t>
          </a:r>
        </a:p>
      </dgm:t>
    </dgm:pt>
    <dgm:pt modelId="{3D990C04-AFF2-4681-9272-8AD651B28770}" type="parTrans" cxnId="{3743200A-F7C1-4DEE-88E6-624DBAC2DD99}">
      <dgm:prSet/>
      <dgm:spPr/>
      <dgm:t>
        <a:bodyPr/>
        <a:lstStyle/>
        <a:p>
          <a:endParaRPr lang="en-US"/>
        </a:p>
      </dgm:t>
    </dgm:pt>
    <dgm:pt modelId="{46031DA0-4093-496B-AEB3-902E3C47985F}" type="sibTrans" cxnId="{3743200A-F7C1-4DEE-88E6-624DBAC2DD99}">
      <dgm:prSet/>
      <dgm:spPr/>
      <dgm:t>
        <a:bodyPr/>
        <a:lstStyle/>
        <a:p>
          <a:endParaRPr lang="en-US"/>
        </a:p>
      </dgm:t>
    </dgm:pt>
    <dgm:pt modelId="{D403FBC7-0848-490A-97F4-85113418A9E8}">
      <dgm:prSet/>
      <dgm:spPr/>
      <dgm:t>
        <a:bodyPr/>
        <a:lstStyle/>
        <a:p>
          <a:r>
            <a:rPr lang="en-US"/>
            <a:t>Reliability: The system should be highly available, with a high level of fault-tolerance, backup and recovery mechanisms, and minimal data loss.</a:t>
          </a:r>
        </a:p>
      </dgm:t>
    </dgm:pt>
    <dgm:pt modelId="{9D0FC6A4-5CD3-418B-AA82-28F8C14AFE3A}" type="parTrans" cxnId="{5624C879-1740-469B-986F-126D64408B1A}">
      <dgm:prSet/>
      <dgm:spPr/>
      <dgm:t>
        <a:bodyPr/>
        <a:lstStyle/>
        <a:p>
          <a:endParaRPr lang="en-US"/>
        </a:p>
      </dgm:t>
    </dgm:pt>
    <dgm:pt modelId="{30229739-0196-47DA-A225-73AD8EB1A94A}" type="sibTrans" cxnId="{5624C879-1740-469B-986F-126D64408B1A}">
      <dgm:prSet/>
      <dgm:spPr/>
      <dgm:t>
        <a:bodyPr/>
        <a:lstStyle/>
        <a:p>
          <a:endParaRPr lang="en-US"/>
        </a:p>
      </dgm:t>
    </dgm:pt>
    <dgm:pt modelId="{C699C7E8-7CB1-4F69-9EA9-A7F77CE27100}">
      <dgm:prSet/>
      <dgm:spPr/>
      <dgm:t>
        <a:bodyPr/>
        <a:lstStyle/>
        <a:p>
          <a:r>
            <a:rPr lang="en-US"/>
            <a:t>Scalability: The system should be able to scale up or down as needed, to accommodate changes in business requirements and user demand.</a:t>
          </a:r>
        </a:p>
      </dgm:t>
    </dgm:pt>
    <dgm:pt modelId="{25DB7837-A6B0-464E-B34B-B1D15D772A85}" type="parTrans" cxnId="{92492211-AA74-4471-96F7-5A07564D8CFA}">
      <dgm:prSet/>
      <dgm:spPr/>
      <dgm:t>
        <a:bodyPr/>
        <a:lstStyle/>
        <a:p>
          <a:endParaRPr lang="en-US"/>
        </a:p>
      </dgm:t>
    </dgm:pt>
    <dgm:pt modelId="{FA0623F6-9FCA-42AE-8017-C1D14ABD8F50}" type="sibTrans" cxnId="{92492211-AA74-4471-96F7-5A07564D8CFA}">
      <dgm:prSet/>
      <dgm:spPr/>
      <dgm:t>
        <a:bodyPr/>
        <a:lstStyle/>
        <a:p>
          <a:endParaRPr lang="en-US"/>
        </a:p>
      </dgm:t>
    </dgm:pt>
    <dgm:pt modelId="{006C8604-769D-4271-AA3F-5013381EA27B}">
      <dgm:prSet/>
      <dgm:spPr/>
      <dgm:t>
        <a:bodyPr/>
        <a:lstStyle/>
        <a:p>
          <a:r>
            <a:rPr lang="en-US"/>
            <a:t>Compatibility: The system should be compatible with existing hardware, software, and networks, and support interoperability with third-party systems and devices.</a:t>
          </a:r>
        </a:p>
      </dgm:t>
    </dgm:pt>
    <dgm:pt modelId="{957D6149-16CF-4BCA-AAEF-BEA71F5361FF}" type="parTrans" cxnId="{4E2E25B5-9D27-4D77-B58B-8FB25061067B}">
      <dgm:prSet/>
      <dgm:spPr/>
      <dgm:t>
        <a:bodyPr/>
        <a:lstStyle/>
        <a:p>
          <a:endParaRPr lang="en-US"/>
        </a:p>
      </dgm:t>
    </dgm:pt>
    <dgm:pt modelId="{69FC0584-22A8-46B6-8B63-2CB476A59563}" type="sibTrans" cxnId="{4E2E25B5-9D27-4D77-B58B-8FB25061067B}">
      <dgm:prSet/>
      <dgm:spPr/>
      <dgm:t>
        <a:bodyPr/>
        <a:lstStyle/>
        <a:p>
          <a:endParaRPr lang="en-US"/>
        </a:p>
      </dgm:t>
    </dgm:pt>
    <dgm:pt modelId="{A13C9F85-A3B6-4B78-9DD9-5289A76E17F1}">
      <dgm:prSet/>
      <dgm:spPr/>
      <dgm:t>
        <a:bodyPr/>
        <a:lstStyle/>
        <a:p>
          <a:r>
            <a:rPr lang="en-US"/>
            <a:t>Compliance: The system should comply with relevant laws, regulations, and industry standards.</a:t>
          </a:r>
        </a:p>
      </dgm:t>
    </dgm:pt>
    <dgm:pt modelId="{D299D213-BBC6-45A1-8B41-3F93A8CBADB1}" type="parTrans" cxnId="{51EB9D94-84AE-45F5-9636-F4DE22609AE0}">
      <dgm:prSet/>
      <dgm:spPr/>
      <dgm:t>
        <a:bodyPr/>
        <a:lstStyle/>
        <a:p>
          <a:endParaRPr lang="en-US"/>
        </a:p>
      </dgm:t>
    </dgm:pt>
    <dgm:pt modelId="{D10FED44-7090-454A-B8C3-ABF63362ADEF}" type="sibTrans" cxnId="{51EB9D94-84AE-45F5-9636-F4DE22609AE0}">
      <dgm:prSet/>
      <dgm:spPr/>
      <dgm:t>
        <a:bodyPr/>
        <a:lstStyle/>
        <a:p>
          <a:endParaRPr lang="en-US"/>
        </a:p>
      </dgm:t>
    </dgm:pt>
    <dgm:pt modelId="{78F185A2-394F-4647-AD25-62F95E9C4C69}" type="pres">
      <dgm:prSet presAssocID="{6777A05D-9035-4B3C-A924-AAF9AAA06DDC}" presName="diagram" presStyleCnt="0">
        <dgm:presLayoutVars>
          <dgm:dir/>
          <dgm:resizeHandles val="exact"/>
        </dgm:presLayoutVars>
      </dgm:prSet>
      <dgm:spPr/>
    </dgm:pt>
    <dgm:pt modelId="{E90204F0-9CC9-4341-AA6B-62CF80624E11}" type="pres">
      <dgm:prSet presAssocID="{85CD0C6A-35B7-4658-8DEE-A3D04457DFAF}" presName="node" presStyleLbl="node1" presStyleIdx="0" presStyleCnt="7">
        <dgm:presLayoutVars>
          <dgm:bulletEnabled val="1"/>
        </dgm:presLayoutVars>
      </dgm:prSet>
      <dgm:spPr/>
    </dgm:pt>
    <dgm:pt modelId="{7D22BA1F-49F6-46CB-B4A6-61B0B725F9D1}" type="pres">
      <dgm:prSet presAssocID="{B3835117-2840-425C-B53C-C1A5FCE7046B}" presName="sibTrans" presStyleCnt="0"/>
      <dgm:spPr/>
    </dgm:pt>
    <dgm:pt modelId="{00B3C50F-EC64-4AD3-92AA-0E1149FCCAAC}" type="pres">
      <dgm:prSet presAssocID="{F618814A-230A-4F4F-989C-2AE81638C1BB}" presName="node" presStyleLbl="node1" presStyleIdx="1" presStyleCnt="7">
        <dgm:presLayoutVars>
          <dgm:bulletEnabled val="1"/>
        </dgm:presLayoutVars>
      </dgm:prSet>
      <dgm:spPr/>
    </dgm:pt>
    <dgm:pt modelId="{4D36E79B-C485-44F9-A1FC-1BBC6DD7B2BD}" type="pres">
      <dgm:prSet presAssocID="{AAA11C2F-64E3-40A5-A2DE-7B7B2107D8B6}" presName="sibTrans" presStyleCnt="0"/>
      <dgm:spPr/>
    </dgm:pt>
    <dgm:pt modelId="{F837568A-1FEE-411A-B229-3B47915F6B9B}" type="pres">
      <dgm:prSet presAssocID="{9200183E-C692-423C-BD8B-590E282FA9FE}" presName="node" presStyleLbl="node1" presStyleIdx="2" presStyleCnt="7">
        <dgm:presLayoutVars>
          <dgm:bulletEnabled val="1"/>
        </dgm:presLayoutVars>
      </dgm:prSet>
      <dgm:spPr/>
    </dgm:pt>
    <dgm:pt modelId="{CF04D277-ED07-49EF-A52A-00AE4616F597}" type="pres">
      <dgm:prSet presAssocID="{46031DA0-4093-496B-AEB3-902E3C47985F}" presName="sibTrans" presStyleCnt="0"/>
      <dgm:spPr/>
    </dgm:pt>
    <dgm:pt modelId="{85DD3050-1419-4EFC-BFE5-311958524A76}" type="pres">
      <dgm:prSet presAssocID="{D403FBC7-0848-490A-97F4-85113418A9E8}" presName="node" presStyleLbl="node1" presStyleIdx="3" presStyleCnt="7">
        <dgm:presLayoutVars>
          <dgm:bulletEnabled val="1"/>
        </dgm:presLayoutVars>
      </dgm:prSet>
      <dgm:spPr/>
    </dgm:pt>
    <dgm:pt modelId="{409BCE9D-26C4-4DBB-83ED-6D0B43A9BB67}" type="pres">
      <dgm:prSet presAssocID="{30229739-0196-47DA-A225-73AD8EB1A94A}" presName="sibTrans" presStyleCnt="0"/>
      <dgm:spPr/>
    </dgm:pt>
    <dgm:pt modelId="{7A62512C-E351-4879-AA15-E6ED5E0B8A50}" type="pres">
      <dgm:prSet presAssocID="{C699C7E8-7CB1-4F69-9EA9-A7F77CE27100}" presName="node" presStyleLbl="node1" presStyleIdx="4" presStyleCnt="7">
        <dgm:presLayoutVars>
          <dgm:bulletEnabled val="1"/>
        </dgm:presLayoutVars>
      </dgm:prSet>
      <dgm:spPr/>
    </dgm:pt>
    <dgm:pt modelId="{2786F3B8-1CA2-486B-B4E9-A3991C81BFBF}" type="pres">
      <dgm:prSet presAssocID="{FA0623F6-9FCA-42AE-8017-C1D14ABD8F50}" presName="sibTrans" presStyleCnt="0"/>
      <dgm:spPr/>
    </dgm:pt>
    <dgm:pt modelId="{B48D0AA2-04D3-4892-820B-D5185E5FAD00}" type="pres">
      <dgm:prSet presAssocID="{006C8604-769D-4271-AA3F-5013381EA27B}" presName="node" presStyleLbl="node1" presStyleIdx="5" presStyleCnt="7">
        <dgm:presLayoutVars>
          <dgm:bulletEnabled val="1"/>
        </dgm:presLayoutVars>
      </dgm:prSet>
      <dgm:spPr/>
    </dgm:pt>
    <dgm:pt modelId="{03508142-379E-4189-A805-90BEC6888906}" type="pres">
      <dgm:prSet presAssocID="{69FC0584-22A8-46B6-8B63-2CB476A59563}" presName="sibTrans" presStyleCnt="0"/>
      <dgm:spPr/>
    </dgm:pt>
    <dgm:pt modelId="{51495EC2-11E2-46EF-9B03-785F2FD26942}" type="pres">
      <dgm:prSet presAssocID="{A13C9F85-A3B6-4B78-9DD9-5289A76E17F1}" presName="node" presStyleLbl="node1" presStyleIdx="6" presStyleCnt="7">
        <dgm:presLayoutVars>
          <dgm:bulletEnabled val="1"/>
        </dgm:presLayoutVars>
      </dgm:prSet>
      <dgm:spPr/>
    </dgm:pt>
  </dgm:ptLst>
  <dgm:cxnLst>
    <dgm:cxn modelId="{3743200A-F7C1-4DEE-88E6-624DBAC2DD99}" srcId="{6777A05D-9035-4B3C-A924-AAF9AAA06DDC}" destId="{9200183E-C692-423C-BD8B-590E282FA9FE}" srcOrd="2" destOrd="0" parTransId="{3D990C04-AFF2-4681-9272-8AD651B28770}" sibTransId="{46031DA0-4093-496B-AEB3-902E3C47985F}"/>
    <dgm:cxn modelId="{92492211-AA74-4471-96F7-5A07564D8CFA}" srcId="{6777A05D-9035-4B3C-A924-AAF9AAA06DDC}" destId="{C699C7E8-7CB1-4F69-9EA9-A7F77CE27100}" srcOrd="4" destOrd="0" parTransId="{25DB7837-A6B0-464E-B34B-B1D15D772A85}" sibTransId="{FA0623F6-9FCA-42AE-8017-C1D14ABD8F50}"/>
    <dgm:cxn modelId="{26B33C18-2239-4820-B411-0C39FB596625}" srcId="{6777A05D-9035-4B3C-A924-AAF9AAA06DDC}" destId="{85CD0C6A-35B7-4658-8DEE-A3D04457DFAF}" srcOrd="0" destOrd="0" parTransId="{12644E2E-0B4D-40D1-A581-16D2500606DA}" sibTransId="{B3835117-2840-425C-B53C-C1A5FCE7046B}"/>
    <dgm:cxn modelId="{C0501630-0B96-4383-B996-7717D5AD2B9F}" type="presOf" srcId="{F618814A-230A-4F4F-989C-2AE81638C1BB}" destId="{00B3C50F-EC64-4AD3-92AA-0E1149FCCAAC}" srcOrd="0" destOrd="0" presId="urn:microsoft.com/office/officeart/2005/8/layout/default"/>
    <dgm:cxn modelId="{A395C53C-A984-4204-896F-1C17FB7C22F6}" type="presOf" srcId="{D403FBC7-0848-490A-97F4-85113418A9E8}" destId="{85DD3050-1419-4EFC-BFE5-311958524A76}" srcOrd="0" destOrd="0" presId="urn:microsoft.com/office/officeart/2005/8/layout/default"/>
    <dgm:cxn modelId="{B3B8ED52-AAD5-4D67-BA49-D864EA66ECFC}" type="presOf" srcId="{A13C9F85-A3B6-4B78-9DD9-5289A76E17F1}" destId="{51495EC2-11E2-46EF-9B03-785F2FD26942}" srcOrd="0" destOrd="0" presId="urn:microsoft.com/office/officeart/2005/8/layout/default"/>
    <dgm:cxn modelId="{3A801F6F-62C9-41EA-9640-0F293256C369}" srcId="{6777A05D-9035-4B3C-A924-AAF9AAA06DDC}" destId="{F618814A-230A-4F4F-989C-2AE81638C1BB}" srcOrd="1" destOrd="0" parTransId="{2F579B19-C604-4AC2-8605-EE609E46B233}" sibTransId="{AAA11C2F-64E3-40A5-A2DE-7B7B2107D8B6}"/>
    <dgm:cxn modelId="{5624C879-1740-469B-986F-126D64408B1A}" srcId="{6777A05D-9035-4B3C-A924-AAF9AAA06DDC}" destId="{D403FBC7-0848-490A-97F4-85113418A9E8}" srcOrd="3" destOrd="0" parTransId="{9D0FC6A4-5CD3-418B-AA82-28F8C14AFE3A}" sibTransId="{30229739-0196-47DA-A225-73AD8EB1A94A}"/>
    <dgm:cxn modelId="{51EB9D94-84AE-45F5-9636-F4DE22609AE0}" srcId="{6777A05D-9035-4B3C-A924-AAF9AAA06DDC}" destId="{A13C9F85-A3B6-4B78-9DD9-5289A76E17F1}" srcOrd="6" destOrd="0" parTransId="{D299D213-BBC6-45A1-8B41-3F93A8CBADB1}" sibTransId="{D10FED44-7090-454A-B8C3-ABF63362ADEF}"/>
    <dgm:cxn modelId="{4E2E25B5-9D27-4D77-B58B-8FB25061067B}" srcId="{6777A05D-9035-4B3C-A924-AAF9AAA06DDC}" destId="{006C8604-769D-4271-AA3F-5013381EA27B}" srcOrd="5" destOrd="0" parTransId="{957D6149-16CF-4BCA-AAEF-BEA71F5361FF}" sibTransId="{69FC0584-22A8-46B6-8B63-2CB476A59563}"/>
    <dgm:cxn modelId="{B0BC8CB9-1B2D-4AC7-B311-6D964783C4EE}" type="presOf" srcId="{C699C7E8-7CB1-4F69-9EA9-A7F77CE27100}" destId="{7A62512C-E351-4879-AA15-E6ED5E0B8A50}" srcOrd="0" destOrd="0" presId="urn:microsoft.com/office/officeart/2005/8/layout/default"/>
    <dgm:cxn modelId="{133ADEBD-4E50-498A-AF0D-382B0F5172AF}" type="presOf" srcId="{6777A05D-9035-4B3C-A924-AAF9AAA06DDC}" destId="{78F185A2-394F-4647-AD25-62F95E9C4C69}" srcOrd="0" destOrd="0" presId="urn:microsoft.com/office/officeart/2005/8/layout/default"/>
    <dgm:cxn modelId="{3545FAEE-46F5-467C-9EBF-847EC449792F}" type="presOf" srcId="{9200183E-C692-423C-BD8B-590E282FA9FE}" destId="{F837568A-1FEE-411A-B229-3B47915F6B9B}" srcOrd="0" destOrd="0" presId="urn:microsoft.com/office/officeart/2005/8/layout/default"/>
    <dgm:cxn modelId="{289B43F7-85F7-4884-AAFE-3D48DBF2C531}" type="presOf" srcId="{85CD0C6A-35B7-4658-8DEE-A3D04457DFAF}" destId="{E90204F0-9CC9-4341-AA6B-62CF80624E11}" srcOrd="0" destOrd="0" presId="urn:microsoft.com/office/officeart/2005/8/layout/default"/>
    <dgm:cxn modelId="{69B252F8-3894-4327-990F-6A86B94EBB1B}" type="presOf" srcId="{006C8604-769D-4271-AA3F-5013381EA27B}" destId="{B48D0AA2-04D3-4892-820B-D5185E5FAD00}" srcOrd="0" destOrd="0" presId="urn:microsoft.com/office/officeart/2005/8/layout/default"/>
    <dgm:cxn modelId="{7332A974-D853-4AE5-8593-1DBFA70D4433}" type="presParOf" srcId="{78F185A2-394F-4647-AD25-62F95E9C4C69}" destId="{E90204F0-9CC9-4341-AA6B-62CF80624E11}" srcOrd="0" destOrd="0" presId="urn:microsoft.com/office/officeart/2005/8/layout/default"/>
    <dgm:cxn modelId="{EE89A9C7-D3A7-47DF-8AFE-077813956222}" type="presParOf" srcId="{78F185A2-394F-4647-AD25-62F95E9C4C69}" destId="{7D22BA1F-49F6-46CB-B4A6-61B0B725F9D1}" srcOrd="1" destOrd="0" presId="urn:microsoft.com/office/officeart/2005/8/layout/default"/>
    <dgm:cxn modelId="{73BC0FE3-2DEF-4394-BC06-7495424F2967}" type="presParOf" srcId="{78F185A2-394F-4647-AD25-62F95E9C4C69}" destId="{00B3C50F-EC64-4AD3-92AA-0E1149FCCAAC}" srcOrd="2" destOrd="0" presId="urn:microsoft.com/office/officeart/2005/8/layout/default"/>
    <dgm:cxn modelId="{A0596484-1B1D-484E-876F-D35A5814F4A4}" type="presParOf" srcId="{78F185A2-394F-4647-AD25-62F95E9C4C69}" destId="{4D36E79B-C485-44F9-A1FC-1BBC6DD7B2BD}" srcOrd="3" destOrd="0" presId="urn:microsoft.com/office/officeart/2005/8/layout/default"/>
    <dgm:cxn modelId="{2A64BE0F-A312-4A44-B5AC-B0A29451180E}" type="presParOf" srcId="{78F185A2-394F-4647-AD25-62F95E9C4C69}" destId="{F837568A-1FEE-411A-B229-3B47915F6B9B}" srcOrd="4" destOrd="0" presId="urn:microsoft.com/office/officeart/2005/8/layout/default"/>
    <dgm:cxn modelId="{1AA05FA6-14ED-4DB1-A520-BC0CC8EA212F}" type="presParOf" srcId="{78F185A2-394F-4647-AD25-62F95E9C4C69}" destId="{CF04D277-ED07-49EF-A52A-00AE4616F597}" srcOrd="5" destOrd="0" presId="urn:microsoft.com/office/officeart/2005/8/layout/default"/>
    <dgm:cxn modelId="{3A91E169-BD4F-4079-BF97-774CAE736A5D}" type="presParOf" srcId="{78F185A2-394F-4647-AD25-62F95E9C4C69}" destId="{85DD3050-1419-4EFC-BFE5-311958524A76}" srcOrd="6" destOrd="0" presId="urn:microsoft.com/office/officeart/2005/8/layout/default"/>
    <dgm:cxn modelId="{CA2BA15C-359D-4AE5-8D9F-2E26BDF33BAB}" type="presParOf" srcId="{78F185A2-394F-4647-AD25-62F95E9C4C69}" destId="{409BCE9D-26C4-4DBB-83ED-6D0B43A9BB67}" srcOrd="7" destOrd="0" presId="urn:microsoft.com/office/officeart/2005/8/layout/default"/>
    <dgm:cxn modelId="{7FD78D14-99D0-47EE-9276-E78F69A4C1F7}" type="presParOf" srcId="{78F185A2-394F-4647-AD25-62F95E9C4C69}" destId="{7A62512C-E351-4879-AA15-E6ED5E0B8A50}" srcOrd="8" destOrd="0" presId="urn:microsoft.com/office/officeart/2005/8/layout/default"/>
    <dgm:cxn modelId="{3C84251C-4F42-4C42-9729-BEA4CA3D42E9}" type="presParOf" srcId="{78F185A2-394F-4647-AD25-62F95E9C4C69}" destId="{2786F3B8-1CA2-486B-B4E9-A3991C81BFBF}" srcOrd="9" destOrd="0" presId="urn:microsoft.com/office/officeart/2005/8/layout/default"/>
    <dgm:cxn modelId="{10A4332E-4091-4669-97AF-68AF6CA8C479}" type="presParOf" srcId="{78F185A2-394F-4647-AD25-62F95E9C4C69}" destId="{B48D0AA2-04D3-4892-820B-D5185E5FAD00}" srcOrd="10" destOrd="0" presId="urn:microsoft.com/office/officeart/2005/8/layout/default"/>
    <dgm:cxn modelId="{11164D0C-3588-44BD-A291-2FABAC912BBF}" type="presParOf" srcId="{78F185A2-394F-4647-AD25-62F95E9C4C69}" destId="{03508142-379E-4189-A805-90BEC6888906}" srcOrd="11" destOrd="0" presId="urn:microsoft.com/office/officeart/2005/8/layout/default"/>
    <dgm:cxn modelId="{2F786F54-4D76-463C-AAB0-8F9D0BE2D715}" type="presParOf" srcId="{78F185A2-394F-4647-AD25-62F95E9C4C69}" destId="{51495EC2-11E2-46EF-9B03-785F2FD26942}"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054B224-0E90-4CC3-98F8-FC7BF2E98B8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CEFC075-484A-41E7-AF38-EB1EB7493458}">
      <dgm:prSet/>
      <dgm:spPr/>
      <dgm:t>
        <a:bodyPr/>
        <a:lstStyle/>
        <a:p>
          <a:pPr>
            <a:lnSpc>
              <a:spcPct val="100000"/>
            </a:lnSpc>
          </a:pPr>
          <a:r>
            <a:rPr lang="en-US"/>
            <a:t>In conclusion, a retail store system should be designed to efficiently manage the operations of a retail store, from inventory management to customer management and analytics. By leveraging these features, retailers can improve their operations, enhance the customer experience, and ultimately drive sales growth.</a:t>
          </a:r>
        </a:p>
      </dgm:t>
    </dgm:pt>
    <dgm:pt modelId="{47E9AA57-C1A0-48DB-BC16-9EC857AABBD5}" type="parTrans" cxnId="{1BEA441F-CCCD-4E14-BBA7-3B96EC2AA5C5}">
      <dgm:prSet/>
      <dgm:spPr/>
      <dgm:t>
        <a:bodyPr/>
        <a:lstStyle/>
        <a:p>
          <a:endParaRPr lang="en-US"/>
        </a:p>
      </dgm:t>
    </dgm:pt>
    <dgm:pt modelId="{72D12273-0F70-4C1F-BC3A-66C83ADD058D}" type="sibTrans" cxnId="{1BEA441F-CCCD-4E14-BBA7-3B96EC2AA5C5}">
      <dgm:prSet/>
      <dgm:spPr/>
      <dgm:t>
        <a:bodyPr/>
        <a:lstStyle/>
        <a:p>
          <a:endParaRPr lang="en-US"/>
        </a:p>
      </dgm:t>
    </dgm:pt>
    <dgm:pt modelId="{397B1B17-889A-4C22-B5FC-1875B1F1EB73}">
      <dgm:prSet/>
      <dgm:spPr/>
      <dgm:t>
        <a:bodyPr/>
        <a:lstStyle/>
        <a:p>
          <a:pPr>
            <a:lnSpc>
              <a:spcPct val="100000"/>
            </a:lnSpc>
          </a:pPr>
          <a:r>
            <a:rPr lang="en-US"/>
            <a:t>Point-of-sale (POS) transactions: The system should have a user-friendly interface that allows employees to easily process transactions, manage discounts and promotions, and accept multiple forms of payment.</a:t>
          </a:r>
        </a:p>
      </dgm:t>
    </dgm:pt>
    <dgm:pt modelId="{07F0522A-5E86-458E-9D47-58699038B0E2}" type="parTrans" cxnId="{8A0DC971-B34F-4A85-BB72-7AC7DE3D023B}">
      <dgm:prSet/>
      <dgm:spPr/>
      <dgm:t>
        <a:bodyPr/>
        <a:lstStyle/>
        <a:p>
          <a:endParaRPr lang="en-US"/>
        </a:p>
      </dgm:t>
    </dgm:pt>
    <dgm:pt modelId="{55987798-B9D8-4D72-94B3-762EA969D335}" type="sibTrans" cxnId="{8A0DC971-B34F-4A85-BB72-7AC7DE3D023B}">
      <dgm:prSet/>
      <dgm:spPr/>
      <dgm:t>
        <a:bodyPr/>
        <a:lstStyle/>
        <a:p>
          <a:endParaRPr lang="en-US"/>
        </a:p>
      </dgm:t>
    </dgm:pt>
    <dgm:pt modelId="{2C4024EB-D06D-4B73-ABA4-0FDD601641EF}">
      <dgm:prSet/>
      <dgm:spPr/>
      <dgm:t>
        <a:bodyPr/>
        <a:lstStyle/>
        <a:p>
          <a:pPr>
            <a:lnSpc>
              <a:spcPct val="100000"/>
            </a:lnSpc>
          </a:pPr>
          <a:r>
            <a:rPr lang="en-US"/>
            <a:t>Customer management: The system should be able to manage customer profiles, including their purchase history, contact information, and preferences. This data can be used to create personalized marketing campaigns.</a:t>
          </a:r>
        </a:p>
      </dgm:t>
    </dgm:pt>
    <dgm:pt modelId="{E2A9698F-0060-4666-B2A0-E487FC9AD8A8}" type="parTrans" cxnId="{C93C7F77-7CAC-43E9-81D0-460A89E46D0A}">
      <dgm:prSet/>
      <dgm:spPr/>
      <dgm:t>
        <a:bodyPr/>
        <a:lstStyle/>
        <a:p>
          <a:endParaRPr lang="en-US"/>
        </a:p>
      </dgm:t>
    </dgm:pt>
    <dgm:pt modelId="{EF79D266-ED6A-49C6-92F3-6C99C78DD517}" type="sibTrans" cxnId="{C93C7F77-7CAC-43E9-81D0-460A89E46D0A}">
      <dgm:prSet/>
      <dgm:spPr/>
      <dgm:t>
        <a:bodyPr/>
        <a:lstStyle/>
        <a:p>
          <a:endParaRPr lang="en-US"/>
        </a:p>
      </dgm:t>
    </dgm:pt>
    <dgm:pt modelId="{0F501715-C83E-4DC7-85B7-60DEA7F6E9E8}">
      <dgm:prSet/>
      <dgm:spPr/>
      <dgm:t>
        <a:bodyPr/>
        <a:lstStyle/>
        <a:p>
          <a:pPr>
            <a:lnSpc>
              <a:spcPct val="100000"/>
            </a:lnSpc>
          </a:pPr>
          <a:r>
            <a:rPr lang="en-US"/>
            <a:t>Analytics: The system should be able to generate reports and provide insights on sales trends, inventory levels, and customer behavior. This data can help inform business decisions and improve operations.</a:t>
          </a:r>
        </a:p>
      </dgm:t>
    </dgm:pt>
    <dgm:pt modelId="{DFDD619C-030D-4940-AB65-DC6423A3FD40}" type="parTrans" cxnId="{D1EF24C6-751C-436A-9581-C21A5D5049A2}">
      <dgm:prSet/>
      <dgm:spPr/>
      <dgm:t>
        <a:bodyPr/>
        <a:lstStyle/>
        <a:p>
          <a:endParaRPr lang="en-US"/>
        </a:p>
      </dgm:t>
    </dgm:pt>
    <dgm:pt modelId="{50201EF3-DAE3-41C6-AAAD-5CF1C771FB9E}" type="sibTrans" cxnId="{D1EF24C6-751C-436A-9581-C21A5D5049A2}">
      <dgm:prSet/>
      <dgm:spPr/>
      <dgm:t>
        <a:bodyPr/>
        <a:lstStyle/>
        <a:p>
          <a:endParaRPr lang="en-US"/>
        </a:p>
      </dgm:t>
    </dgm:pt>
    <dgm:pt modelId="{869E19D1-13D8-4545-ACD3-49BE8777C163}">
      <dgm:prSet/>
      <dgm:spPr/>
      <dgm:t>
        <a:bodyPr/>
        <a:lstStyle/>
        <a:p>
          <a:pPr>
            <a:lnSpc>
              <a:spcPct val="100000"/>
            </a:lnSpc>
          </a:pPr>
          <a:r>
            <a:rPr lang="en-US"/>
            <a:t>Inventory management: The system should be able to track the inventory levels of products and alert when stock is running low. It should also enable you to generate purchase orders and manage the flow of goods.</a:t>
          </a:r>
        </a:p>
      </dgm:t>
    </dgm:pt>
    <dgm:pt modelId="{8282E57E-30EC-4848-8B81-9684F35A9098}" type="parTrans" cxnId="{DD98FA0F-EE0B-4FE4-8E98-DDD78FACE5DA}">
      <dgm:prSet/>
      <dgm:spPr/>
      <dgm:t>
        <a:bodyPr/>
        <a:lstStyle/>
        <a:p>
          <a:endParaRPr lang="en-US"/>
        </a:p>
      </dgm:t>
    </dgm:pt>
    <dgm:pt modelId="{643296EA-DAE7-49C2-98DE-A2F8D7EA885B}" type="sibTrans" cxnId="{DD98FA0F-EE0B-4FE4-8E98-DDD78FACE5DA}">
      <dgm:prSet/>
      <dgm:spPr/>
      <dgm:t>
        <a:bodyPr/>
        <a:lstStyle/>
        <a:p>
          <a:endParaRPr lang="en-US"/>
        </a:p>
      </dgm:t>
    </dgm:pt>
    <dgm:pt modelId="{FDA3BA4F-EF67-404E-A2D9-99C248AF8BFD}" type="pres">
      <dgm:prSet presAssocID="{1054B224-0E90-4CC3-98F8-FC7BF2E98B80}" presName="root" presStyleCnt="0">
        <dgm:presLayoutVars>
          <dgm:dir/>
          <dgm:resizeHandles val="exact"/>
        </dgm:presLayoutVars>
      </dgm:prSet>
      <dgm:spPr/>
    </dgm:pt>
    <dgm:pt modelId="{71B009BD-170A-416E-9B46-4F163BDA02E9}" type="pres">
      <dgm:prSet presAssocID="{2CEFC075-484A-41E7-AF38-EB1EB7493458}" presName="compNode" presStyleCnt="0"/>
      <dgm:spPr/>
    </dgm:pt>
    <dgm:pt modelId="{D60CCC83-D4A8-4820-AB6B-D7784B18833D}" type="pres">
      <dgm:prSet presAssocID="{2CEFC075-484A-41E7-AF38-EB1EB7493458}" presName="bgRect" presStyleLbl="bgShp" presStyleIdx="0" presStyleCnt="5"/>
      <dgm:spPr/>
    </dgm:pt>
    <dgm:pt modelId="{D1AD1A31-EDC8-4814-94B4-F5C38CFBD892}" type="pres">
      <dgm:prSet presAssocID="{2CEFC075-484A-41E7-AF38-EB1EB749345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erarchy"/>
        </a:ext>
      </dgm:extLst>
    </dgm:pt>
    <dgm:pt modelId="{A8E99636-1D6C-46F8-A666-69D1E9986998}" type="pres">
      <dgm:prSet presAssocID="{2CEFC075-484A-41E7-AF38-EB1EB7493458}" presName="spaceRect" presStyleCnt="0"/>
      <dgm:spPr/>
    </dgm:pt>
    <dgm:pt modelId="{0F695F53-707A-48A2-BB27-9B7EC482A9DA}" type="pres">
      <dgm:prSet presAssocID="{2CEFC075-484A-41E7-AF38-EB1EB7493458}" presName="parTx" presStyleLbl="revTx" presStyleIdx="0" presStyleCnt="5">
        <dgm:presLayoutVars>
          <dgm:chMax val="0"/>
          <dgm:chPref val="0"/>
        </dgm:presLayoutVars>
      </dgm:prSet>
      <dgm:spPr/>
    </dgm:pt>
    <dgm:pt modelId="{7DC593FD-04DD-4ED2-A782-3548A0E9A8A2}" type="pres">
      <dgm:prSet presAssocID="{72D12273-0F70-4C1F-BC3A-66C83ADD058D}" presName="sibTrans" presStyleCnt="0"/>
      <dgm:spPr/>
    </dgm:pt>
    <dgm:pt modelId="{8D2DFCD7-13CB-4F88-BF85-88FCF7FE5C90}" type="pres">
      <dgm:prSet presAssocID="{869E19D1-13D8-4545-ACD3-49BE8777C163}" presName="compNode" presStyleCnt="0"/>
      <dgm:spPr/>
    </dgm:pt>
    <dgm:pt modelId="{7AB3D67B-2AFD-4C28-8E07-D49FB47387DF}" type="pres">
      <dgm:prSet presAssocID="{869E19D1-13D8-4545-ACD3-49BE8777C163}" presName="bgRect" presStyleLbl="bgShp" presStyleIdx="1" presStyleCnt="5"/>
      <dgm:spPr/>
    </dgm:pt>
    <dgm:pt modelId="{72746971-18BA-4133-ACE1-B9863787B343}" type="pres">
      <dgm:prSet presAssocID="{869E19D1-13D8-4545-ACD3-49BE8777C16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x trolley"/>
        </a:ext>
      </dgm:extLst>
    </dgm:pt>
    <dgm:pt modelId="{422A080E-30F7-405B-9063-C5E8449555F7}" type="pres">
      <dgm:prSet presAssocID="{869E19D1-13D8-4545-ACD3-49BE8777C163}" presName="spaceRect" presStyleCnt="0"/>
      <dgm:spPr/>
    </dgm:pt>
    <dgm:pt modelId="{40024E9F-8F88-448E-BBBB-5F7F6FA07560}" type="pres">
      <dgm:prSet presAssocID="{869E19D1-13D8-4545-ACD3-49BE8777C163}" presName="parTx" presStyleLbl="revTx" presStyleIdx="1" presStyleCnt="5">
        <dgm:presLayoutVars>
          <dgm:chMax val="0"/>
          <dgm:chPref val="0"/>
        </dgm:presLayoutVars>
      </dgm:prSet>
      <dgm:spPr/>
    </dgm:pt>
    <dgm:pt modelId="{F4E5929C-4B91-444E-B41A-DF1AF1F80CA6}" type="pres">
      <dgm:prSet presAssocID="{643296EA-DAE7-49C2-98DE-A2F8D7EA885B}" presName="sibTrans" presStyleCnt="0"/>
      <dgm:spPr/>
    </dgm:pt>
    <dgm:pt modelId="{2B259BC5-7141-4CB3-9350-057E99F96798}" type="pres">
      <dgm:prSet presAssocID="{397B1B17-889A-4C22-B5FC-1875B1F1EB73}" presName="compNode" presStyleCnt="0"/>
      <dgm:spPr/>
    </dgm:pt>
    <dgm:pt modelId="{5CF3BCAA-BFDE-4F9E-B099-FCBF4BA675A9}" type="pres">
      <dgm:prSet presAssocID="{397B1B17-889A-4C22-B5FC-1875B1F1EB73}" presName="bgRect" presStyleLbl="bgShp" presStyleIdx="2" presStyleCnt="5"/>
      <dgm:spPr/>
    </dgm:pt>
    <dgm:pt modelId="{D01BDF48-4CAD-411E-8544-C8D686D59160}" type="pres">
      <dgm:prSet presAssocID="{397B1B17-889A-4C22-B5FC-1875B1F1EB7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egister"/>
        </a:ext>
      </dgm:extLst>
    </dgm:pt>
    <dgm:pt modelId="{87A3EA4D-88D8-401A-A56D-59517DF048D7}" type="pres">
      <dgm:prSet presAssocID="{397B1B17-889A-4C22-B5FC-1875B1F1EB73}" presName="spaceRect" presStyleCnt="0"/>
      <dgm:spPr/>
    </dgm:pt>
    <dgm:pt modelId="{E362E6D2-B510-4DE6-8820-D8F689BF9FD8}" type="pres">
      <dgm:prSet presAssocID="{397B1B17-889A-4C22-B5FC-1875B1F1EB73}" presName="parTx" presStyleLbl="revTx" presStyleIdx="2" presStyleCnt="5">
        <dgm:presLayoutVars>
          <dgm:chMax val="0"/>
          <dgm:chPref val="0"/>
        </dgm:presLayoutVars>
      </dgm:prSet>
      <dgm:spPr/>
    </dgm:pt>
    <dgm:pt modelId="{0E7BAF7D-D7DC-4C97-8184-8226B1387B01}" type="pres">
      <dgm:prSet presAssocID="{55987798-B9D8-4D72-94B3-762EA969D335}" presName="sibTrans" presStyleCnt="0"/>
      <dgm:spPr/>
    </dgm:pt>
    <dgm:pt modelId="{92499741-0885-4C4B-B196-368857D37347}" type="pres">
      <dgm:prSet presAssocID="{2C4024EB-D06D-4B73-ABA4-0FDD601641EF}" presName="compNode" presStyleCnt="0"/>
      <dgm:spPr/>
    </dgm:pt>
    <dgm:pt modelId="{C81DFC2A-8CCE-47A3-9177-9666778E0A1C}" type="pres">
      <dgm:prSet presAssocID="{2C4024EB-D06D-4B73-ABA4-0FDD601641EF}" presName="bgRect" presStyleLbl="bgShp" presStyleIdx="3" presStyleCnt="5"/>
      <dgm:spPr/>
    </dgm:pt>
    <dgm:pt modelId="{15B47B68-2F55-42A9-981E-C6BCBE92F4CA}" type="pres">
      <dgm:prSet presAssocID="{2C4024EB-D06D-4B73-ABA4-0FDD601641E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
        </a:ext>
      </dgm:extLst>
    </dgm:pt>
    <dgm:pt modelId="{0FA3E7EC-879C-4D57-87D3-DA726305538A}" type="pres">
      <dgm:prSet presAssocID="{2C4024EB-D06D-4B73-ABA4-0FDD601641EF}" presName="spaceRect" presStyleCnt="0"/>
      <dgm:spPr/>
    </dgm:pt>
    <dgm:pt modelId="{7C943D08-8DCD-49B4-8D92-D53C1F7075B1}" type="pres">
      <dgm:prSet presAssocID="{2C4024EB-D06D-4B73-ABA4-0FDD601641EF}" presName="parTx" presStyleLbl="revTx" presStyleIdx="3" presStyleCnt="5">
        <dgm:presLayoutVars>
          <dgm:chMax val="0"/>
          <dgm:chPref val="0"/>
        </dgm:presLayoutVars>
      </dgm:prSet>
      <dgm:spPr/>
    </dgm:pt>
    <dgm:pt modelId="{EBBFDA1C-C21C-4932-A7DD-D98C7E038E1F}" type="pres">
      <dgm:prSet presAssocID="{EF79D266-ED6A-49C6-92F3-6C99C78DD517}" presName="sibTrans" presStyleCnt="0"/>
      <dgm:spPr/>
    </dgm:pt>
    <dgm:pt modelId="{86FBB336-C32B-4425-9E4A-1EF369DFBE1F}" type="pres">
      <dgm:prSet presAssocID="{0F501715-C83E-4DC7-85B7-60DEA7F6E9E8}" presName="compNode" presStyleCnt="0"/>
      <dgm:spPr/>
    </dgm:pt>
    <dgm:pt modelId="{5BC98443-D731-4311-B68F-62A318AD4488}" type="pres">
      <dgm:prSet presAssocID="{0F501715-C83E-4DC7-85B7-60DEA7F6E9E8}" presName="bgRect" presStyleLbl="bgShp" presStyleIdx="4" presStyleCnt="5"/>
      <dgm:spPr/>
    </dgm:pt>
    <dgm:pt modelId="{69853140-0A17-4ABD-9066-93EA532660B8}" type="pres">
      <dgm:prSet presAssocID="{0F501715-C83E-4DC7-85B7-60DEA7F6E9E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atistics"/>
        </a:ext>
      </dgm:extLst>
    </dgm:pt>
    <dgm:pt modelId="{B5FAD7A9-7A1C-4484-BC59-0115219A302B}" type="pres">
      <dgm:prSet presAssocID="{0F501715-C83E-4DC7-85B7-60DEA7F6E9E8}" presName="spaceRect" presStyleCnt="0"/>
      <dgm:spPr/>
    </dgm:pt>
    <dgm:pt modelId="{47D38591-7025-4F6F-B717-6F0B4D394235}" type="pres">
      <dgm:prSet presAssocID="{0F501715-C83E-4DC7-85B7-60DEA7F6E9E8}" presName="parTx" presStyleLbl="revTx" presStyleIdx="4" presStyleCnt="5">
        <dgm:presLayoutVars>
          <dgm:chMax val="0"/>
          <dgm:chPref val="0"/>
        </dgm:presLayoutVars>
      </dgm:prSet>
      <dgm:spPr/>
    </dgm:pt>
  </dgm:ptLst>
  <dgm:cxnLst>
    <dgm:cxn modelId="{DD98FA0F-EE0B-4FE4-8E98-DDD78FACE5DA}" srcId="{1054B224-0E90-4CC3-98F8-FC7BF2E98B80}" destId="{869E19D1-13D8-4545-ACD3-49BE8777C163}" srcOrd="1" destOrd="0" parTransId="{8282E57E-30EC-4848-8B81-9684F35A9098}" sibTransId="{643296EA-DAE7-49C2-98DE-A2F8D7EA885B}"/>
    <dgm:cxn modelId="{1BEA441F-CCCD-4E14-BBA7-3B96EC2AA5C5}" srcId="{1054B224-0E90-4CC3-98F8-FC7BF2E98B80}" destId="{2CEFC075-484A-41E7-AF38-EB1EB7493458}" srcOrd="0" destOrd="0" parTransId="{47E9AA57-C1A0-48DB-BC16-9EC857AABBD5}" sibTransId="{72D12273-0F70-4C1F-BC3A-66C83ADD058D}"/>
    <dgm:cxn modelId="{8CBE2149-58EB-4DD2-B8E0-635E551CFE71}" type="presOf" srcId="{1054B224-0E90-4CC3-98F8-FC7BF2E98B80}" destId="{FDA3BA4F-EF67-404E-A2D9-99C248AF8BFD}" srcOrd="0" destOrd="0" presId="urn:microsoft.com/office/officeart/2018/2/layout/IconVerticalSolidList"/>
    <dgm:cxn modelId="{3BA6955F-B748-4D88-BBEB-98769155F961}" type="presOf" srcId="{397B1B17-889A-4C22-B5FC-1875B1F1EB73}" destId="{E362E6D2-B510-4DE6-8820-D8F689BF9FD8}" srcOrd="0" destOrd="0" presId="urn:microsoft.com/office/officeart/2018/2/layout/IconVerticalSolidList"/>
    <dgm:cxn modelId="{8A0DC971-B34F-4A85-BB72-7AC7DE3D023B}" srcId="{1054B224-0E90-4CC3-98F8-FC7BF2E98B80}" destId="{397B1B17-889A-4C22-B5FC-1875B1F1EB73}" srcOrd="2" destOrd="0" parTransId="{07F0522A-5E86-458E-9D47-58699038B0E2}" sibTransId="{55987798-B9D8-4D72-94B3-762EA969D335}"/>
    <dgm:cxn modelId="{C93C7F77-7CAC-43E9-81D0-460A89E46D0A}" srcId="{1054B224-0E90-4CC3-98F8-FC7BF2E98B80}" destId="{2C4024EB-D06D-4B73-ABA4-0FDD601641EF}" srcOrd="3" destOrd="0" parTransId="{E2A9698F-0060-4666-B2A0-E487FC9AD8A8}" sibTransId="{EF79D266-ED6A-49C6-92F3-6C99C78DD517}"/>
    <dgm:cxn modelId="{FE163AB2-F40A-4641-99CE-E49B9C2723A1}" type="presOf" srcId="{2CEFC075-484A-41E7-AF38-EB1EB7493458}" destId="{0F695F53-707A-48A2-BB27-9B7EC482A9DA}" srcOrd="0" destOrd="0" presId="urn:microsoft.com/office/officeart/2018/2/layout/IconVerticalSolidList"/>
    <dgm:cxn modelId="{D1EF24C6-751C-436A-9581-C21A5D5049A2}" srcId="{1054B224-0E90-4CC3-98F8-FC7BF2E98B80}" destId="{0F501715-C83E-4DC7-85B7-60DEA7F6E9E8}" srcOrd="4" destOrd="0" parTransId="{DFDD619C-030D-4940-AB65-DC6423A3FD40}" sibTransId="{50201EF3-DAE3-41C6-AAAD-5CF1C771FB9E}"/>
    <dgm:cxn modelId="{707531C6-7B52-4460-835B-FEBD7B4889AC}" type="presOf" srcId="{869E19D1-13D8-4545-ACD3-49BE8777C163}" destId="{40024E9F-8F88-448E-BBBB-5F7F6FA07560}" srcOrd="0" destOrd="0" presId="urn:microsoft.com/office/officeart/2018/2/layout/IconVerticalSolidList"/>
    <dgm:cxn modelId="{3B7C6CCE-956F-44C1-AD38-EF95C53F805C}" type="presOf" srcId="{0F501715-C83E-4DC7-85B7-60DEA7F6E9E8}" destId="{47D38591-7025-4F6F-B717-6F0B4D394235}" srcOrd="0" destOrd="0" presId="urn:microsoft.com/office/officeart/2018/2/layout/IconVerticalSolidList"/>
    <dgm:cxn modelId="{E9E1DFDC-C17E-4A9F-96F1-ED09E71F11DE}" type="presOf" srcId="{2C4024EB-D06D-4B73-ABA4-0FDD601641EF}" destId="{7C943D08-8DCD-49B4-8D92-D53C1F7075B1}" srcOrd="0" destOrd="0" presId="urn:microsoft.com/office/officeart/2018/2/layout/IconVerticalSolidList"/>
    <dgm:cxn modelId="{B368FF59-B385-4FD4-8DC2-CE0F83484ADA}" type="presParOf" srcId="{FDA3BA4F-EF67-404E-A2D9-99C248AF8BFD}" destId="{71B009BD-170A-416E-9B46-4F163BDA02E9}" srcOrd="0" destOrd="0" presId="urn:microsoft.com/office/officeart/2018/2/layout/IconVerticalSolidList"/>
    <dgm:cxn modelId="{3FE3FAC1-4A9B-4576-83D1-A24822FDDEE8}" type="presParOf" srcId="{71B009BD-170A-416E-9B46-4F163BDA02E9}" destId="{D60CCC83-D4A8-4820-AB6B-D7784B18833D}" srcOrd="0" destOrd="0" presId="urn:microsoft.com/office/officeart/2018/2/layout/IconVerticalSolidList"/>
    <dgm:cxn modelId="{69E6221C-0D9E-4719-B37F-02BD976060EE}" type="presParOf" srcId="{71B009BD-170A-416E-9B46-4F163BDA02E9}" destId="{D1AD1A31-EDC8-4814-94B4-F5C38CFBD892}" srcOrd="1" destOrd="0" presId="urn:microsoft.com/office/officeart/2018/2/layout/IconVerticalSolidList"/>
    <dgm:cxn modelId="{8B7D5E17-7BA1-46DA-AEA5-A7BBDC4C1283}" type="presParOf" srcId="{71B009BD-170A-416E-9B46-4F163BDA02E9}" destId="{A8E99636-1D6C-46F8-A666-69D1E9986998}" srcOrd="2" destOrd="0" presId="urn:microsoft.com/office/officeart/2018/2/layout/IconVerticalSolidList"/>
    <dgm:cxn modelId="{C6B4926F-AA01-4A3B-8ADC-4A891AE53E45}" type="presParOf" srcId="{71B009BD-170A-416E-9B46-4F163BDA02E9}" destId="{0F695F53-707A-48A2-BB27-9B7EC482A9DA}" srcOrd="3" destOrd="0" presId="urn:microsoft.com/office/officeart/2018/2/layout/IconVerticalSolidList"/>
    <dgm:cxn modelId="{42101DD2-7F79-4407-94C7-FF6F82D461BD}" type="presParOf" srcId="{FDA3BA4F-EF67-404E-A2D9-99C248AF8BFD}" destId="{7DC593FD-04DD-4ED2-A782-3548A0E9A8A2}" srcOrd="1" destOrd="0" presId="urn:microsoft.com/office/officeart/2018/2/layout/IconVerticalSolidList"/>
    <dgm:cxn modelId="{C289A3B9-AB73-4F39-AD84-2213E945DA3F}" type="presParOf" srcId="{FDA3BA4F-EF67-404E-A2D9-99C248AF8BFD}" destId="{8D2DFCD7-13CB-4F88-BF85-88FCF7FE5C90}" srcOrd="2" destOrd="0" presId="urn:microsoft.com/office/officeart/2018/2/layout/IconVerticalSolidList"/>
    <dgm:cxn modelId="{39FB60E1-C6AB-431B-B13F-BED1865C22DD}" type="presParOf" srcId="{8D2DFCD7-13CB-4F88-BF85-88FCF7FE5C90}" destId="{7AB3D67B-2AFD-4C28-8E07-D49FB47387DF}" srcOrd="0" destOrd="0" presId="urn:microsoft.com/office/officeart/2018/2/layout/IconVerticalSolidList"/>
    <dgm:cxn modelId="{8F02A991-2EDE-45B1-9AE9-B4FCC0DEF62E}" type="presParOf" srcId="{8D2DFCD7-13CB-4F88-BF85-88FCF7FE5C90}" destId="{72746971-18BA-4133-ACE1-B9863787B343}" srcOrd="1" destOrd="0" presId="urn:microsoft.com/office/officeart/2018/2/layout/IconVerticalSolidList"/>
    <dgm:cxn modelId="{E055C4AB-7BD4-4B3A-A4C2-22C9CBFA9821}" type="presParOf" srcId="{8D2DFCD7-13CB-4F88-BF85-88FCF7FE5C90}" destId="{422A080E-30F7-405B-9063-C5E8449555F7}" srcOrd="2" destOrd="0" presId="urn:microsoft.com/office/officeart/2018/2/layout/IconVerticalSolidList"/>
    <dgm:cxn modelId="{A6D9FC2E-CEF9-454F-B653-33FA335F569A}" type="presParOf" srcId="{8D2DFCD7-13CB-4F88-BF85-88FCF7FE5C90}" destId="{40024E9F-8F88-448E-BBBB-5F7F6FA07560}" srcOrd="3" destOrd="0" presId="urn:microsoft.com/office/officeart/2018/2/layout/IconVerticalSolidList"/>
    <dgm:cxn modelId="{A03E64FA-88FB-43C3-A067-65057BFFF914}" type="presParOf" srcId="{FDA3BA4F-EF67-404E-A2D9-99C248AF8BFD}" destId="{F4E5929C-4B91-444E-B41A-DF1AF1F80CA6}" srcOrd="3" destOrd="0" presId="urn:microsoft.com/office/officeart/2018/2/layout/IconVerticalSolidList"/>
    <dgm:cxn modelId="{13C30EF8-EF8C-4A06-BA90-188CE1EA3A9A}" type="presParOf" srcId="{FDA3BA4F-EF67-404E-A2D9-99C248AF8BFD}" destId="{2B259BC5-7141-4CB3-9350-057E99F96798}" srcOrd="4" destOrd="0" presId="urn:microsoft.com/office/officeart/2018/2/layout/IconVerticalSolidList"/>
    <dgm:cxn modelId="{73A1816D-1644-4907-960B-664D79D112C9}" type="presParOf" srcId="{2B259BC5-7141-4CB3-9350-057E99F96798}" destId="{5CF3BCAA-BFDE-4F9E-B099-FCBF4BA675A9}" srcOrd="0" destOrd="0" presId="urn:microsoft.com/office/officeart/2018/2/layout/IconVerticalSolidList"/>
    <dgm:cxn modelId="{95EF5ED0-91C6-4CBA-B7CD-6A3783071D4F}" type="presParOf" srcId="{2B259BC5-7141-4CB3-9350-057E99F96798}" destId="{D01BDF48-4CAD-411E-8544-C8D686D59160}" srcOrd="1" destOrd="0" presId="urn:microsoft.com/office/officeart/2018/2/layout/IconVerticalSolidList"/>
    <dgm:cxn modelId="{E290F8BB-A233-497F-9548-C2BC789FE774}" type="presParOf" srcId="{2B259BC5-7141-4CB3-9350-057E99F96798}" destId="{87A3EA4D-88D8-401A-A56D-59517DF048D7}" srcOrd="2" destOrd="0" presId="urn:microsoft.com/office/officeart/2018/2/layout/IconVerticalSolidList"/>
    <dgm:cxn modelId="{4B05DFD8-A44C-4313-B274-9A57FF742301}" type="presParOf" srcId="{2B259BC5-7141-4CB3-9350-057E99F96798}" destId="{E362E6D2-B510-4DE6-8820-D8F689BF9FD8}" srcOrd="3" destOrd="0" presId="urn:microsoft.com/office/officeart/2018/2/layout/IconVerticalSolidList"/>
    <dgm:cxn modelId="{5C0F2C25-3BA4-48DD-ADC9-4896F7BCC93E}" type="presParOf" srcId="{FDA3BA4F-EF67-404E-A2D9-99C248AF8BFD}" destId="{0E7BAF7D-D7DC-4C97-8184-8226B1387B01}" srcOrd="5" destOrd="0" presId="urn:microsoft.com/office/officeart/2018/2/layout/IconVerticalSolidList"/>
    <dgm:cxn modelId="{83FEF2E9-20AA-4EFE-804E-FDE46E451535}" type="presParOf" srcId="{FDA3BA4F-EF67-404E-A2D9-99C248AF8BFD}" destId="{92499741-0885-4C4B-B196-368857D37347}" srcOrd="6" destOrd="0" presId="urn:microsoft.com/office/officeart/2018/2/layout/IconVerticalSolidList"/>
    <dgm:cxn modelId="{5FD2EDB1-73D7-4B3D-A441-9A1C801EA17B}" type="presParOf" srcId="{92499741-0885-4C4B-B196-368857D37347}" destId="{C81DFC2A-8CCE-47A3-9177-9666778E0A1C}" srcOrd="0" destOrd="0" presId="urn:microsoft.com/office/officeart/2018/2/layout/IconVerticalSolidList"/>
    <dgm:cxn modelId="{E0FDD05F-58C6-4780-A489-00F10E5618A7}" type="presParOf" srcId="{92499741-0885-4C4B-B196-368857D37347}" destId="{15B47B68-2F55-42A9-981E-C6BCBE92F4CA}" srcOrd="1" destOrd="0" presId="urn:microsoft.com/office/officeart/2018/2/layout/IconVerticalSolidList"/>
    <dgm:cxn modelId="{0FFAC8BF-114A-4185-9581-53D1F063B4B6}" type="presParOf" srcId="{92499741-0885-4C4B-B196-368857D37347}" destId="{0FA3E7EC-879C-4D57-87D3-DA726305538A}" srcOrd="2" destOrd="0" presId="urn:microsoft.com/office/officeart/2018/2/layout/IconVerticalSolidList"/>
    <dgm:cxn modelId="{9B41FB49-33C5-4382-9781-0176098756C6}" type="presParOf" srcId="{92499741-0885-4C4B-B196-368857D37347}" destId="{7C943D08-8DCD-49B4-8D92-D53C1F7075B1}" srcOrd="3" destOrd="0" presId="urn:microsoft.com/office/officeart/2018/2/layout/IconVerticalSolidList"/>
    <dgm:cxn modelId="{3825128D-2C69-467B-81E3-D597A7E0442B}" type="presParOf" srcId="{FDA3BA4F-EF67-404E-A2D9-99C248AF8BFD}" destId="{EBBFDA1C-C21C-4932-A7DD-D98C7E038E1F}" srcOrd="7" destOrd="0" presId="urn:microsoft.com/office/officeart/2018/2/layout/IconVerticalSolidList"/>
    <dgm:cxn modelId="{70FDAF37-D11F-4C6E-AF70-3B584263CFE6}" type="presParOf" srcId="{FDA3BA4F-EF67-404E-A2D9-99C248AF8BFD}" destId="{86FBB336-C32B-4425-9E4A-1EF369DFBE1F}" srcOrd="8" destOrd="0" presId="urn:microsoft.com/office/officeart/2018/2/layout/IconVerticalSolidList"/>
    <dgm:cxn modelId="{B656FDC2-5770-43D2-9367-A1CA5F7F50A2}" type="presParOf" srcId="{86FBB336-C32B-4425-9E4A-1EF369DFBE1F}" destId="{5BC98443-D731-4311-B68F-62A318AD4488}" srcOrd="0" destOrd="0" presId="urn:microsoft.com/office/officeart/2018/2/layout/IconVerticalSolidList"/>
    <dgm:cxn modelId="{7B435217-B0C7-40B6-90DA-B0F75CD7F232}" type="presParOf" srcId="{86FBB336-C32B-4425-9E4A-1EF369DFBE1F}" destId="{69853140-0A17-4ABD-9066-93EA532660B8}" srcOrd="1" destOrd="0" presId="urn:microsoft.com/office/officeart/2018/2/layout/IconVerticalSolidList"/>
    <dgm:cxn modelId="{3148C415-DEC9-41C2-B723-7E11E659C5BA}" type="presParOf" srcId="{86FBB336-C32B-4425-9E4A-1EF369DFBE1F}" destId="{B5FAD7A9-7A1C-4484-BC59-0115219A302B}" srcOrd="2" destOrd="0" presId="urn:microsoft.com/office/officeart/2018/2/layout/IconVerticalSolidList"/>
    <dgm:cxn modelId="{73A73C09-11F6-43B3-BC11-E34ECBF22719}" type="presParOf" srcId="{86FBB336-C32B-4425-9E4A-1EF369DFBE1F}" destId="{47D38591-7025-4F6F-B717-6F0B4D39423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030EB-F2E9-4764-971B-6FF2E3E8BB33}">
      <dsp:nvSpPr>
        <dsp:cNvPr id="0" name=""/>
        <dsp:cNvSpPr/>
      </dsp:nvSpPr>
      <dsp:spPr>
        <a:xfrm>
          <a:off x="0" y="6285"/>
          <a:ext cx="5536397" cy="79857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F3D15F-2690-4B43-9484-069FBE400221}">
      <dsp:nvSpPr>
        <dsp:cNvPr id="0" name=""/>
        <dsp:cNvSpPr/>
      </dsp:nvSpPr>
      <dsp:spPr>
        <a:xfrm>
          <a:off x="241567" y="185963"/>
          <a:ext cx="439642" cy="4392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6E8EE4-A241-415D-81A5-BAA7B658F3F6}">
      <dsp:nvSpPr>
        <dsp:cNvPr id="0" name=""/>
        <dsp:cNvSpPr/>
      </dsp:nvSpPr>
      <dsp:spPr>
        <a:xfrm>
          <a:off x="922777" y="6285"/>
          <a:ext cx="4599408" cy="823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156" tIns="87156" rIns="87156" bIns="87156" numCol="1" spcCol="1270" anchor="ctr" anchorCtr="0">
          <a:noAutofit/>
        </a:bodyPr>
        <a:lstStyle/>
        <a:p>
          <a:pPr marL="0" lvl="0" indent="0" algn="l" defTabSz="622300" rtl="0">
            <a:lnSpc>
              <a:spcPct val="100000"/>
            </a:lnSpc>
            <a:spcBef>
              <a:spcPct val="0"/>
            </a:spcBef>
            <a:spcAft>
              <a:spcPct val="35000"/>
            </a:spcAft>
            <a:buNone/>
          </a:pPr>
          <a:r>
            <a:rPr lang="en-US" sz="1400" kern="1200"/>
            <a:t>The Retail Store Management System (RSMS) is a software solution designed to simplify retail operations, increase efficiency, and reduce costs.</a:t>
          </a:r>
          <a:r>
            <a:rPr lang="en-US" sz="1400" kern="1200">
              <a:latin typeface="Calibri Light" panose="020F0302020204030204"/>
            </a:rPr>
            <a:t> </a:t>
          </a:r>
          <a:endParaRPr lang="en-US" sz="1400" kern="1200"/>
        </a:p>
      </dsp:txBody>
      <dsp:txXfrm>
        <a:off x="922777" y="6285"/>
        <a:ext cx="4599408" cy="823525"/>
      </dsp:txXfrm>
    </dsp:sp>
    <dsp:sp modelId="{AAFA155D-5400-4DE6-9364-721731F1688E}">
      <dsp:nvSpPr>
        <dsp:cNvPr id="0" name=""/>
        <dsp:cNvSpPr/>
      </dsp:nvSpPr>
      <dsp:spPr>
        <a:xfrm>
          <a:off x="0" y="1035691"/>
          <a:ext cx="5536397" cy="79857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4614A4-4CC6-42DF-8F8E-13C7647C2C5C}">
      <dsp:nvSpPr>
        <dsp:cNvPr id="0" name=""/>
        <dsp:cNvSpPr/>
      </dsp:nvSpPr>
      <dsp:spPr>
        <a:xfrm>
          <a:off x="241567" y="1215370"/>
          <a:ext cx="439642" cy="4392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908FBA-900F-4678-B2FE-0EEAD86D0618}">
      <dsp:nvSpPr>
        <dsp:cNvPr id="0" name=""/>
        <dsp:cNvSpPr/>
      </dsp:nvSpPr>
      <dsp:spPr>
        <a:xfrm>
          <a:off x="922777" y="1035691"/>
          <a:ext cx="4599408" cy="823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156" tIns="87156" rIns="87156" bIns="87156" numCol="1" spcCol="1270" anchor="ctr" anchorCtr="0">
          <a:noAutofit/>
        </a:bodyPr>
        <a:lstStyle/>
        <a:p>
          <a:pPr marL="0" lvl="0" indent="0" algn="l" defTabSz="622300" rtl="0">
            <a:lnSpc>
              <a:spcPct val="100000"/>
            </a:lnSpc>
            <a:spcBef>
              <a:spcPct val="0"/>
            </a:spcBef>
            <a:spcAft>
              <a:spcPct val="35000"/>
            </a:spcAft>
            <a:buNone/>
          </a:pPr>
          <a:r>
            <a:rPr lang="en-US" sz="1400" kern="1200"/>
            <a:t>The project aims to develop a comprehensive system that can manage every aspect of retail operations, including inventory, sales, and customer interactions.</a:t>
          </a:r>
          <a:r>
            <a:rPr lang="en-US" sz="1400" kern="1200">
              <a:latin typeface="Calibri Light" panose="020F0302020204030204"/>
            </a:rPr>
            <a:t> </a:t>
          </a:r>
          <a:endParaRPr lang="en-US" sz="1400" kern="1200"/>
        </a:p>
      </dsp:txBody>
      <dsp:txXfrm>
        <a:off x="922777" y="1035691"/>
        <a:ext cx="4599408" cy="823525"/>
      </dsp:txXfrm>
    </dsp:sp>
    <dsp:sp modelId="{80B140E2-45AB-4D82-BDD4-D65D68277140}">
      <dsp:nvSpPr>
        <dsp:cNvPr id="0" name=""/>
        <dsp:cNvSpPr/>
      </dsp:nvSpPr>
      <dsp:spPr>
        <a:xfrm>
          <a:off x="0" y="2065098"/>
          <a:ext cx="5536397" cy="79857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DB9D3D-B6FD-41E3-976C-ED14A3204239}">
      <dsp:nvSpPr>
        <dsp:cNvPr id="0" name=""/>
        <dsp:cNvSpPr/>
      </dsp:nvSpPr>
      <dsp:spPr>
        <a:xfrm>
          <a:off x="241567" y="2244777"/>
          <a:ext cx="439642" cy="4392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4A29A8-CDE1-4DF2-A76C-8ACEC1FEA6D1}">
      <dsp:nvSpPr>
        <dsp:cNvPr id="0" name=""/>
        <dsp:cNvSpPr/>
      </dsp:nvSpPr>
      <dsp:spPr>
        <a:xfrm>
          <a:off x="922777" y="2065098"/>
          <a:ext cx="4599408" cy="823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156" tIns="87156" rIns="87156" bIns="87156" numCol="1" spcCol="1270" anchor="ctr" anchorCtr="0">
          <a:noAutofit/>
        </a:bodyPr>
        <a:lstStyle/>
        <a:p>
          <a:pPr marL="0" lvl="0" indent="0" algn="l" defTabSz="622300" rtl="0">
            <a:lnSpc>
              <a:spcPct val="100000"/>
            </a:lnSpc>
            <a:spcBef>
              <a:spcPct val="0"/>
            </a:spcBef>
            <a:spcAft>
              <a:spcPct val="35000"/>
            </a:spcAft>
            <a:buNone/>
          </a:pPr>
          <a:r>
            <a:rPr lang="en-US" sz="1400" kern="1200"/>
            <a:t>The RSMS offers features for real-time inventory management, sales analytics, employee management, and marketing tools.</a:t>
          </a:r>
          <a:r>
            <a:rPr lang="en-US" sz="1400" kern="1200">
              <a:latin typeface="Calibri Light" panose="020F0302020204030204"/>
            </a:rPr>
            <a:t> </a:t>
          </a:r>
          <a:endParaRPr lang="en-US" sz="1400" kern="1200"/>
        </a:p>
      </dsp:txBody>
      <dsp:txXfrm>
        <a:off x="922777" y="2065098"/>
        <a:ext cx="4599408" cy="823525"/>
      </dsp:txXfrm>
    </dsp:sp>
    <dsp:sp modelId="{0AA8A331-9CC9-48FE-AEA6-64D04176C69D}">
      <dsp:nvSpPr>
        <dsp:cNvPr id="0" name=""/>
        <dsp:cNvSpPr/>
      </dsp:nvSpPr>
      <dsp:spPr>
        <a:xfrm>
          <a:off x="0" y="3094505"/>
          <a:ext cx="5536397" cy="79857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00AA5C-1DEB-4AD1-A2BA-287E5E1BC0DD}">
      <dsp:nvSpPr>
        <dsp:cNvPr id="0" name=""/>
        <dsp:cNvSpPr/>
      </dsp:nvSpPr>
      <dsp:spPr>
        <a:xfrm>
          <a:off x="241567" y="3274183"/>
          <a:ext cx="439642" cy="4392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5AA850-B6E4-413E-BFE6-2E40E4A93216}">
      <dsp:nvSpPr>
        <dsp:cNvPr id="0" name=""/>
        <dsp:cNvSpPr/>
      </dsp:nvSpPr>
      <dsp:spPr>
        <a:xfrm>
          <a:off x="922777" y="3094505"/>
          <a:ext cx="4599408" cy="823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156" tIns="87156" rIns="87156" bIns="87156" numCol="1" spcCol="1270" anchor="ctr" anchorCtr="0">
          <a:noAutofit/>
        </a:bodyPr>
        <a:lstStyle/>
        <a:p>
          <a:pPr marL="0" lvl="0" indent="0" algn="l" defTabSz="622300" rtl="0">
            <a:lnSpc>
              <a:spcPct val="100000"/>
            </a:lnSpc>
            <a:spcBef>
              <a:spcPct val="0"/>
            </a:spcBef>
            <a:spcAft>
              <a:spcPct val="35000"/>
            </a:spcAft>
            <a:buNone/>
          </a:pPr>
          <a:r>
            <a:rPr lang="en-US" sz="1400" kern="1200"/>
            <a:t>This system can help retailers make data-driven decisions, identify top-selling products, and forecast future sales trends.</a:t>
          </a:r>
          <a:r>
            <a:rPr lang="en-US" sz="1400" kern="1200">
              <a:latin typeface="Calibri Light" panose="020F0302020204030204"/>
            </a:rPr>
            <a:t> </a:t>
          </a:r>
          <a:endParaRPr lang="en-US" sz="1400" kern="1200"/>
        </a:p>
      </dsp:txBody>
      <dsp:txXfrm>
        <a:off x="922777" y="3094505"/>
        <a:ext cx="4599408" cy="823525"/>
      </dsp:txXfrm>
    </dsp:sp>
    <dsp:sp modelId="{AB1BFE40-3FD0-49FD-86DD-00D4C19ACD1F}">
      <dsp:nvSpPr>
        <dsp:cNvPr id="0" name=""/>
        <dsp:cNvSpPr/>
      </dsp:nvSpPr>
      <dsp:spPr>
        <a:xfrm>
          <a:off x="0" y="4123912"/>
          <a:ext cx="5536397" cy="79857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7FC62D-D50D-4015-9DEC-E388FA871733}">
      <dsp:nvSpPr>
        <dsp:cNvPr id="0" name=""/>
        <dsp:cNvSpPr/>
      </dsp:nvSpPr>
      <dsp:spPr>
        <a:xfrm>
          <a:off x="241567" y="4303590"/>
          <a:ext cx="439642" cy="43921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070FD3-302B-4813-90CC-B1A8A84945F2}">
      <dsp:nvSpPr>
        <dsp:cNvPr id="0" name=""/>
        <dsp:cNvSpPr/>
      </dsp:nvSpPr>
      <dsp:spPr>
        <a:xfrm>
          <a:off x="922777" y="4123912"/>
          <a:ext cx="4599408" cy="823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156" tIns="87156" rIns="87156" bIns="87156" numCol="1" spcCol="1270" anchor="ctr" anchorCtr="0">
          <a:noAutofit/>
        </a:bodyPr>
        <a:lstStyle/>
        <a:p>
          <a:pPr marL="0" lvl="0" indent="0" algn="l" defTabSz="622300">
            <a:lnSpc>
              <a:spcPct val="100000"/>
            </a:lnSpc>
            <a:spcBef>
              <a:spcPct val="0"/>
            </a:spcBef>
            <a:spcAft>
              <a:spcPct val="35000"/>
            </a:spcAft>
            <a:buNone/>
          </a:pPr>
          <a:r>
            <a:rPr lang="en-US" sz="1400" kern="1200"/>
            <a:t>With the RSMS, retailers can increase sales, cut waste, and maintain optimal inventory levels. </a:t>
          </a:r>
        </a:p>
      </dsp:txBody>
      <dsp:txXfrm>
        <a:off x="922777" y="4123912"/>
        <a:ext cx="4599408" cy="8235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6CE67-21B7-4AE5-A518-59296607F397}">
      <dsp:nvSpPr>
        <dsp:cNvPr id="0" name=""/>
        <dsp:cNvSpPr/>
      </dsp:nvSpPr>
      <dsp:spPr>
        <a:xfrm>
          <a:off x="47239" y="966871"/>
          <a:ext cx="628250" cy="62825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D45D26-F44B-46D5-AB32-0F9F9906AC79}">
      <dsp:nvSpPr>
        <dsp:cNvPr id="0" name=""/>
        <dsp:cNvSpPr/>
      </dsp:nvSpPr>
      <dsp:spPr>
        <a:xfrm>
          <a:off x="179171" y="1098803"/>
          <a:ext cx="364385" cy="36438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BAC371-3268-42EE-AC40-F6F4E122F7C4}">
      <dsp:nvSpPr>
        <dsp:cNvPr id="0" name=""/>
        <dsp:cNvSpPr/>
      </dsp:nvSpPr>
      <dsp:spPr>
        <a:xfrm>
          <a:off x="810114" y="966871"/>
          <a:ext cx="1480875" cy="628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Increased Sales Revenue</a:t>
          </a:r>
        </a:p>
      </dsp:txBody>
      <dsp:txXfrm>
        <a:off x="810114" y="966871"/>
        <a:ext cx="1480875" cy="628250"/>
      </dsp:txXfrm>
    </dsp:sp>
    <dsp:sp modelId="{DCC3D9F6-8EF8-478E-84B9-0B6EB3B7BD24}">
      <dsp:nvSpPr>
        <dsp:cNvPr id="0" name=""/>
        <dsp:cNvSpPr/>
      </dsp:nvSpPr>
      <dsp:spPr>
        <a:xfrm>
          <a:off x="2549020" y="966871"/>
          <a:ext cx="628250" cy="62825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BF409D-FA90-457E-8868-130D857A53E0}">
      <dsp:nvSpPr>
        <dsp:cNvPr id="0" name=""/>
        <dsp:cNvSpPr/>
      </dsp:nvSpPr>
      <dsp:spPr>
        <a:xfrm>
          <a:off x="2680953" y="1098803"/>
          <a:ext cx="364385" cy="36438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B3D8A6-A760-4F5B-937C-0C8E5D7FF40B}">
      <dsp:nvSpPr>
        <dsp:cNvPr id="0" name=""/>
        <dsp:cNvSpPr/>
      </dsp:nvSpPr>
      <dsp:spPr>
        <a:xfrm>
          <a:off x="3311895" y="966871"/>
          <a:ext cx="1480875" cy="628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Improved Inventory Management</a:t>
          </a:r>
        </a:p>
      </dsp:txBody>
      <dsp:txXfrm>
        <a:off x="3311895" y="966871"/>
        <a:ext cx="1480875" cy="628250"/>
      </dsp:txXfrm>
    </dsp:sp>
    <dsp:sp modelId="{844D597B-41A1-4268-806B-F6649CBA8290}">
      <dsp:nvSpPr>
        <dsp:cNvPr id="0" name=""/>
        <dsp:cNvSpPr/>
      </dsp:nvSpPr>
      <dsp:spPr>
        <a:xfrm>
          <a:off x="47239" y="2248544"/>
          <a:ext cx="628250" cy="62825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146EC9-0562-483F-8AA6-E92C126E5D55}">
      <dsp:nvSpPr>
        <dsp:cNvPr id="0" name=""/>
        <dsp:cNvSpPr/>
      </dsp:nvSpPr>
      <dsp:spPr>
        <a:xfrm>
          <a:off x="179171" y="2380477"/>
          <a:ext cx="364385" cy="36438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9E0A71-DED5-4009-BA6A-B672285E44B8}">
      <dsp:nvSpPr>
        <dsp:cNvPr id="0" name=""/>
        <dsp:cNvSpPr/>
      </dsp:nvSpPr>
      <dsp:spPr>
        <a:xfrm>
          <a:off x="810114" y="2248544"/>
          <a:ext cx="1480875" cy="628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Enhanced Customer Satisfaction</a:t>
          </a:r>
        </a:p>
      </dsp:txBody>
      <dsp:txXfrm>
        <a:off x="810114" y="2248544"/>
        <a:ext cx="1480875" cy="628250"/>
      </dsp:txXfrm>
    </dsp:sp>
    <dsp:sp modelId="{2872E1E8-C36D-4226-8AEB-A6AF6B443F33}">
      <dsp:nvSpPr>
        <dsp:cNvPr id="0" name=""/>
        <dsp:cNvSpPr/>
      </dsp:nvSpPr>
      <dsp:spPr>
        <a:xfrm>
          <a:off x="2549020" y="2248544"/>
          <a:ext cx="628250" cy="62825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1343E6-19D8-4966-9AB6-ED8754B71C8D}">
      <dsp:nvSpPr>
        <dsp:cNvPr id="0" name=""/>
        <dsp:cNvSpPr/>
      </dsp:nvSpPr>
      <dsp:spPr>
        <a:xfrm>
          <a:off x="2680953" y="2380477"/>
          <a:ext cx="364385" cy="36438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AF06E0-EED5-4286-9750-4E17638527E3}">
      <dsp:nvSpPr>
        <dsp:cNvPr id="0" name=""/>
        <dsp:cNvSpPr/>
      </dsp:nvSpPr>
      <dsp:spPr>
        <a:xfrm>
          <a:off x="3311895" y="2248544"/>
          <a:ext cx="1480875" cy="628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Improved Business Performance</a:t>
          </a:r>
        </a:p>
      </dsp:txBody>
      <dsp:txXfrm>
        <a:off x="3311895" y="2248544"/>
        <a:ext cx="1480875" cy="6282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21C999-63F8-45B7-AFC3-F5A851BB5C8E}">
      <dsp:nvSpPr>
        <dsp:cNvPr id="0" name=""/>
        <dsp:cNvSpPr/>
      </dsp:nvSpPr>
      <dsp:spPr>
        <a:xfrm>
          <a:off x="1138979" y="1002271"/>
          <a:ext cx="932563" cy="9325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705801-AE1B-4228-9316-E381AD051F6D}">
      <dsp:nvSpPr>
        <dsp:cNvPr id="0" name=""/>
        <dsp:cNvSpPr/>
      </dsp:nvSpPr>
      <dsp:spPr>
        <a:xfrm>
          <a:off x="569079" y="222660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90000"/>
            </a:lnSpc>
            <a:spcBef>
              <a:spcPct val="0"/>
            </a:spcBef>
            <a:spcAft>
              <a:spcPct val="35000"/>
            </a:spcAft>
            <a:buNone/>
          </a:pPr>
          <a:r>
            <a:rPr lang="en-US" sz="2900" kern="1200"/>
            <a:t>CUSTOMERS</a:t>
          </a:r>
        </a:p>
      </dsp:txBody>
      <dsp:txXfrm>
        <a:off x="569079" y="2226604"/>
        <a:ext cx="2072362" cy="720000"/>
      </dsp:txXfrm>
    </dsp:sp>
    <dsp:sp modelId="{75CECB77-7526-4BDE-B104-41E83B401EE0}">
      <dsp:nvSpPr>
        <dsp:cNvPr id="0" name=""/>
        <dsp:cNvSpPr/>
      </dsp:nvSpPr>
      <dsp:spPr>
        <a:xfrm>
          <a:off x="3574005" y="1002271"/>
          <a:ext cx="932563" cy="9325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EF1CF7-15C3-4251-B7AB-E006BF91656A}">
      <dsp:nvSpPr>
        <dsp:cNvPr id="0" name=""/>
        <dsp:cNvSpPr/>
      </dsp:nvSpPr>
      <dsp:spPr>
        <a:xfrm>
          <a:off x="3004105" y="222660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90000"/>
            </a:lnSpc>
            <a:spcBef>
              <a:spcPct val="0"/>
            </a:spcBef>
            <a:spcAft>
              <a:spcPct val="35000"/>
            </a:spcAft>
            <a:buNone/>
          </a:pPr>
          <a:r>
            <a:rPr lang="en-US" sz="2900" kern="1200"/>
            <a:t>STAFF</a:t>
          </a:r>
        </a:p>
      </dsp:txBody>
      <dsp:txXfrm>
        <a:off x="3004105" y="2226604"/>
        <a:ext cx="2072362" cy="720000"/>
      </dsp:txXfrm>
    </dsp:sp>
    <dsp:sp modelId="{8BCBF9F3-5C78-412D-ABAA-71BC813EB9C7}">
      <dsp:nvSpPr>
        <dsp:cNvPr id="0" name=""/>
        <dsp:cNvSpPr/>
      </dsp:nvSpPr>
      <dsp:spPr>
        <a:xfrm>
          <a:off x="6009031" y="1002271"/>
          <a:ext cx="932563" cy="9325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FEFD6F-60A4-4920-9196-1982AA2CA0AF}">
      <dsp:nvSpPr>
        <dsp:cNvPr id="0" name=""/>
        <dsp:cNvSpPr/>
      </dsp:nvSpPr>
      <dsp:spPr>
        <a:xfrm>
          <a:off x="5439131" y="222660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90000"/>
            </a:lnSpc>
            <a:spcBef>
              <a:spcPct val="0"/>
            </a:spcBef>
            <a:spcAft>
              <a:spcPct val="35000"/>
            </a:spcAft>
            <a:buNone/>
          </a:pPr>
          <a:r>
            <a:rPr lang="en-US" sz="2900" kern="1200"/>
            <a:t>ADMIN</a:t>
          </a:r>
        </a:p>
      </dsp:txBody>
      <dsp:txXfrm>
        <a:off x="5439131" y="2226604"/>
        <a:ext cx="2072362" cy="720000"/>
      </dsp:txXfrm>
    </dsp:sp>
    <dsp:sp modelId="{43F224D4-4772-484D-B6E9-61F0AED94967}">
      <dsp:nvSpPr>
        <dsp:cNvPr id="0" name=""/>
        <dsp:cNvSpPr/>
      </dsp:nvSpPr>
      <dsp:spPr>
        <a:xfrm>
          <a:off x="8444057" y="1002271"/>
          <a:ext cx="932563" cy="9325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7350C0-0C2C-47A4-9835-FD06AFE08982}">
      <dsp:nvSpPr>
        <dsp:cNvPr id="0" name=""/>
        <dsp:cNvSpPr/>
      </dsp:nvSpPr>
      <dsp:spPr>
        <a:xfrm>
          <a:off x="7874157" y="222660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90000"/>
            </a:lnSpc>
            <a:spcBef>
              <a:spcPct val="0"/>
            </a:spcBef>
            <a:spcAft>
              <a:spcPct val="35000"/>
            </a:spcAft>
            <a:buNone/>
          </a:pPr>
          <a:r>
            <a:rPr lang="en-US" sz="2900" kern="1200"/>
            <a:t>SYSTEM USER</a:t>
          </a:r>
        </a:p>
      </dsp:txBody>
      <dsp:txXfrm>
        <a:off x="7874157" y="2226604"/>
        <a:ext cx="2072362"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492A7A-DB9C-46C7-8DB9-BF70E6381EB8}">
      <dsp:nvSpPr>
        <dsp:cNvPr id="0" name=""/>
        <dsp:cNvSpPr/>
      </dsp:nvSpPr>
      <dsp:spPr>
        <a:xfrm>
          <a:off x="973190" y="785493"/>
          <a:ext cx="1264141" cy="126414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D3F417-E694-4DB0-8EEB-4BAB150FA7D1}">
      <dsp:nvSpPr>
        <dsp:cNvPr id="0" name=""/>
        <dsp:cNvSpPr/>
      </dsp:nvSpPr>
      <dsp:spPr>
        <a:xfrm>
          <a:off x="1242597" y="1054900"/>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AE3462-7FD5-47F7-8CA3-9373092C76D6}">
      <dsp:nvSpPr>
        <dsp:cNvPr id="0" name=""/>
        <dsp:cNvSpPr/>
      </dsp:nvSpPr>
      <dsp:spPr>
        <a:xfrm>
          <a:off x="569079" y="2443382"/>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Improved inventory management</a:t>
          </a:r>
        </a:p>
      </dsp:txBody>
      <dsp:txXfrm>
        <a:off x="569079" y="2443382"/>
        <a:ext cx="2072362" cy="720000"/>
      </dsp:txXfrm>
    </dsp:sp>
    <dsp:sp modelId="{8227D1B8-9764-44CD-8427-55E5A60A186B}">
      <dsp:nvSpPr>
        <dsp:cNvPr id="0" name=""/>
        <dsp:cNvSpPr/>
      </dsp:nvSpPr>
      <dsp:spPr>
        <a:xfrm>
          <a:off x="3408216" y="785493"/>
          <a:ext cx="1264141" cy="126414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1C8499-EF58-450F-836B-B79C5CF1310D}">
      <dsp:nvSpPr>
        <dsp:cNvPr id="0" name=""/>
        <dsp:cNvSpPr/>
      </dsp:nvSpPr>
      <dsp:spPr>
        <a:xfrm>
          <a:off x="3677623" y="1054900"/>
          <a:ext cx="725326" cy="725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3F1713-46AD-4F49-91AA-25B284A0F39A}">
      <dsp:nvSpPr>
        <dsp:cNvPr id="0" name=""/>
        <dsp:cNvSpPr/>
      </dsp:nvSpPr>
      <dsp:spPr>
        <a:xfrm>
          <a:off x="3004105" y="2443382"/>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latin typeface="Calibri Light" panose="020F0302020204030204"/>
            </a:rPr>
            <a:t> Customer Relationship Management</a:t>
          </a:r>
          <a:endParaRPr lang="en-US" sz="1500" kern="1200" dirty="0"/>
        </a:p>
      </dsp:txBody>
      <dsp:txXfrm>
        <a:off x="3004105" y="2443382"/>
        <a:ext cx="2072362" cy="720000"/>
      </dsp:txXfrm>
    </dsp:sp>
    <dsp:sp modelId="{52A458C7-AF68-4C0E-8A14-22BA90066371}">
      <dsp:nvSpPr>
        <dsp:cNvPr id="0" name=""/>
        <dsp:cNvSpPr/>
      </dsp:nvSpPr>
      <dsp:spPr>
        <a:xfrm>
          <a:off x="5843242" y="785493"/>
          <a:ext cx="1264141" cy="126414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60CCB3-E05F-4618-9FD4-09D0565CED2D}">
      <dsp:nvSpPr>
        <dsp:cNvPr id="0" name=""/>
        <dsp:cNvSpPr/>
      </dsp:nvSpPr>
      <dsp:spPr>
        <a:xfrm>
          <a:off x="6112649" y="1054900"/>
          <a:ext cx="725326" cy="725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AD2BF9-9032-47CD-942F-0A424FA20263}">
      <dsp:nvSpPr>
        <dsp:cNvPr id="0" name=""/>
        <dsp:cNvSpPr/>
      </dsp:nvSpPr>
      <dsp:spPr>
        <a:xfrm>
          <a:off x="5439131" y="2443382"/>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latin typeface="Calibri Light" panose="020F0302020204030204"/>
            </a:rPr>
            <a:t>Sales</a:t>
          </a:r>
          <a:r>
            <a:rPr lang="en-US" sz="1500" kern="1200" dirty="0"/>
            <a:t> tracking and reporting</a:t>
          </a:r>
        </a:p>
      </dsp:txBody>
      <dsp:txXfrm>
        <a:off x="5439131" y="2443382"/>
        <a:ext cx="2072362" cy="720000"/>
      </dsp:txXfrm>
    </dsp:sp>
    <dsp:sp modelId="{F88E917F-C13F-40BE-BD9C-5F0CFE25FB75}">
      <dsp:nvSpPr>
        <dsp:cNvPr id="0" name=""/>
        <dsp:cNvSpPr/>
      </dsp:nvSpPr>
      <dsp:spPr>
        <a:xfrm>
          <a:off x="8278268" y="785493"/>
          <a:ext cx="1264141" cy="126414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FFBAB7-334F-43CF-A623-85CB10FB054A}">
      <dsp:nvSpPr>
        <dsp:cNvPr id="0" name=""/>
        <dsp:cNvSpPr/>
      </dsp:nvSpPr>
      <dsp:spPr>
        <a:xfrm>
          <a:off x="8547675" y="1054900"/>
          <a:ext cx="725326" cy="725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D6CE44-49B4-4D0D-8669-1547B4EB5A85}">
      <dsp:nvSpPr>
        <dsp:cNvPr id="0" name=""/>
        <dsp:cNvSpPr/>
      </dsp:nvSpPr>
      <dsp:spPr>
        <a:xfrm>
          <a:off x="7874157" y="2443382"/>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Integration with other systems</a:t>
          </a:r>
        </a:p>
      </dsp:txBody>
      <dsp:txXfrm>
        <a:off x="7874157" y="2443382"/>
        <a:ext cx="2072362"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0204F0-9CC9-4341-AA6B-62CF80624E11}">
      <dsp:nvSpPr>
        <dsp:cNvPr id="0" name=""/>
        <dsp:cNvSpPr/>
      </dsp:nvSpPr>
      <dsp:spPr>
        <a:xfrm>
          <a:off x="3080" y="587032"/>
          <a:ext cx="2444055" cy="1466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Performance: The system should be able to handle high volumes of transactions and users, with fast response times and minimal downtime.</a:t>
          </a:r>
        </a:p>
      </dsp:txBody>
      <dsp:txXfrm>
        <a:off x="3080" y="587032"/>
        <a:ext cx="2444055" cy="1466433"/>
      </dsp:txXfrm>
    </dsp:sp>
    <dsp:sp modelId="{00B3C50F-EC64-4AD3-92AA-0E1149FCCAAC}">
      <dsp:nvSpPr>
        <dsp:cNvPr id="0" name=""/>
        <dsp:cNvSpPr/>
      </dsp:nvSpPr>
      <dsp:spPr>
        <a:xfrm>
          <a:off x="2691541" y="587032"/>
          <a:ext cx="2444055" cy="1466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Security: The system should ensure the confidentiality, integrity, and availability of sensitive data, such as customer and financial information, and protect against unauthorized access and cyber-attacks.</a:t>
          </a:r>
        </a:p>
      </dsp:txBody>
      <dsp:txXfrm>
        <a:off x="2691541" y="587032"/>
        <a:ext cx="2444055" cy="1466433"/>
      </dsp:txXfrm>
    </dsp:sp>
    <dsp:sp modelId="{F837568A-1FEE-411A-B229-3B47915F6B9B}">
      <dsp:nvSpPr>
        <dsp:cNvPr id="0" name=""/>
        <dsp:cNvSpPr/>
      </dsp:nvSpPr>
      <dsp:spPr>
        <a:xfrm>
          <a:off x="5380002" y="587032"/>
          <a:ext cx="2444055" cy="1466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Usability: The system should be user-friendly, with a clear and intuitive interface, and support for multiple languages and accessibility requirements.</a:t>
          </a:r>
        </a:p>
      </dsp:txBody>
      <dsp:txXfrm>
        <a:off x="5380002" y="587032"/>
        <a:ext cx="2444055" cy="1466433"/>
      </dsp:txXfrm>
    </dsp:sp>
    <dsp:sp modelId="{85DD3050-1419-4EFC-BFE5-311958524A76}">
      <dsp:nvSpPr>
        <dsp:cNvPr id="0" name=""/>
        <dsp:cNvSpPr/>
      </dsp:nvSpPr>
      <dsp:spPr>
        <a:xfrm>
          <a:off x="8068463" y="587032"/>
          <a:ext cx="2444055" cy="1466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Reliability: The system should be highly available, with a high level of fault-tolerance, backup and recovery mechanisms, and minimal data loss.</a:t>
          </a:r>
        </a:p>
      </dsp:txBody>
      <dsp:txXfrm>
        <a:off x="8068463" y="587032"/>
        <a:ext cx="2444055" cy="1466433"/>
      </dsp:txXfrm>
    </dsp:sp>
    <dsp:sp modelId="{7A62512C-E351-4879-AA15-E6ED5E0B8A50}">
      <dsp:nvSpPr>
        <dsp:cNvPr id="0" name=""/>
        <dsp:cNvSpPr/>
      </dsp:nvSpPr>
      <dsp:spPr>
        <a:xfrm>
          <a:off x="1347311" y="2297871"/>
          <a:ext cx="2444055" cy="1466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Scalability: The system should be able to scale up or down as needed, to accommodate changes in business requirements and user demand.</a:t>
          </a:r>
        </a:p>
      </dsp:txBody>
      <dsp:txXfrm>
        <a:off x="1347311" y="2297871"/>
        <a:ext cx="2444055" cy="1466433"/>
      </dsp:txXfrm>
    </dsp:sp>
    <dsp:sp modelId="{B48D0AA2-04D3-4892-820B-D5185E5FAD00}">
      <dsp:nvSpPr>
        <dsp:cNvPr id="0" name=""/>
        <dsp:cNvSpPr/>
      </dsp:nvSpPr>
      <dsp:spPr>
        <a:xfrm>
          <a:off x="4035772" y="2297871"/>
          <a:ext cx="2444055" cy="1466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Compatibility: The system should be compatible with existing hardware, software, and networks, and support interoperability with third-party systems and devices.</a:t>
          </a:r>
        </a:p>
      </dsp:txBody>
      <dsp:txXfrm>
        <a:off x="4035772" y="2297871"/>
        <a:ext cx="2444055" cy="1466433"/>
      </dsp:txXfrm>
    </dsp:sp>
    <dsp:sp modelId="{51495EC2-11E2-46EF-9B03-785F2FD26942}">
      <dsp:nvSpPr>
        <dsp:cNvPr id="0" name=""/>
        <dsp:cNvSpPr/>
      </dsp:nvSpPr>
      <dsp:spPr>
        <a:xfrm>
          <a:off x="6724233" y="2297871"/>
          <a:ext cx="2444055" cy="1466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Compliance: The system should comply with relevant laws, regulations, and industry standards.</a:t>
          </a:r>
        </a:p>
      </dsp:txBody>
      <dsp:txXfrm>
        <a:off x="6724233" y="2297871"/>
        <a:ext cx="2444055" cy="146643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0CCC83-D4A8-4820-AB6B-D7784B18833D}">
      <dsp:nvSpPr>
        <dsp:cNvPr id="0" name=""/>
        <dsp:cNvSpPr/>
      </dsp:nvSpPr>
      <dsp:spPr>
        <a:xfrm>
          <a:off x="0" y="4663"/>
          <a:ext cx="6245265" cy="9505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AD1A31-EDC8-4814-94B4-F5C38CFBD892}">
      <dsp:nvSpPr>
        <dsp:cNvPr id="0" name=""/>
        <dsp:cNvSpPr/>
      </dsp:nvSpPr>
      <dsp:spPr>
        <a:xfrm>
          <a:off x="287527" y="218526"/>
          <a:ext cx="523287" cy="5227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695F53-707A-48A2-BB27-9B7EC482A9DA}">
      <dsp:nvSpPr>
        <dsp:cNvPr id="0" name=""/>
        <dsp:cNvSpPr/>
      </dsp:nvSpPr>
      <dsp:spPr>
        <a:xfrm>
          <a:off x="1098341" y="4663"/>
          <a:ext cx="4602743" cy="951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93" tIns="100693" rIns="100693" bIns="100693" numCol="1" spcCol="1270" anchor="ctr" anchorCtr="0">
          <a:noAutofit/>
        </a:bodyPr>
        <a:lstStyle/>
        <a:p>
          <a:pPr marL="0" lvl="0" indent="0" algn="l" defTabSz="622300">
            <a:lnSpc>
              <a:spcPct val="100000"/>
            </a:lnSpc>
            <a:spcBef>
              <a:spcPct val="0"/>
            </a:spcBef>
            <a:spcAft>
              <a:spcPct val="35000"/>
            </a:spcAft>
            <a:buNone/>
          </a:pPr>
          <a:r>
            <a:rPr lang="en-US" sz="1400" kern="1200"/>
            <a:t>In conclusion, a retail store system should be designed to efficiently manage the operations of a retail store, from inventory management to customer management and analytics. By leveraging these features, retailers can improve their operations, enhance the customer experience, and ultimately drive sales growth.</a:t>
          </a:r>
        </a:p>
      </dsp:txBody>
      <dsp:txXfrm>
        <a:off x="1098341" y="4663"/>
        <a:ext cx="4602743" cy="951432"/>
      </dsp:txXfrm>
    </dsp:sp>
    <dsp:sp modelId="{7AB3D67B-2AFD-4C28-8E07-D49FB47387DF}">
      <dsp:nvSpPr>
        <dsp:cNvPr id="0" name=""/>
        <dsp:cNvSpPr/>
      </dsp:nvSpPr>
      <dsp:spPr>
        <a:xfrm>
          <a:off x="0" y="1161810"/>
          <a:ext cx="6245265" cy="9505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746971-18BA-4133-ACE1-B9863787B343}">
      <dsp:nvSpPr>
        <dsp:cNvPr id="0" name=""/>
        <dsp:cNvSpPr/>
      </dsp:nvSpPr>
      <dsp:spPr>
        <a:xfrm>
          <a:off x="287527" y="1375673"/>
          <a:ext cx="523287" cy="5227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024E9F-8F88-448E-BBBB-5F7F6FA07560}">
      <dsp:nvSpPr>
        <dsp:cNvPr id="0" name=""/>
        <dsp:cNvSpPr/>
      </dsp:nvSpPr>
      <dsp:spPr>
        <a:xfrm>
          <a:off x="1098341" y="1161810"/>
          <a:ext cx="4602743" cy="951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93" tIns="100693" rIns="100693" bIns="100693" numCol="1" spcCol="1270" anchor="ctr" anchorCtr="0">
          <a:noAutofit/>
        </a:bodyPr>
        <a:lstStyle/>
        <a:p>
          <a:pPr marL="0" lvl="0" indent="0" algn="l" defTabSz="622300">
            <a:lnSpc>
              <a:spcPct val="100000"/>
            </a:lnSpc>
            <a:spcBef>
              <a:spcPct val="0"/>
            </a:spcBef>
            <a:spcAft>
              <a:spcPct val="35000"/>
            </a:spcAft>
            <a:buNone/>
          </a:pPr>
          <a:r>
            <a:rPr lang="en-US" sz="1400" kern="1200"/>
            <a:t>Inventory management: The system should be able to track the inventory levels of products and alert when stock is running low. It should also enable you to generate purchase orders and manage the flow of goods.</a:t>
          </a:r>
        </a:p>
      </dsp:txBody>
      <dsp:txXfrm>
        <a:off x="1098341" y="1161810"/>
        <a:ext cx="4602743" cy="951432"/>
      </dsp:txXfrm>
    </dsp:sp>
    <dsp:sp modelId="{5CF3BCAA-BFDE-4F9E-B099-FCBF4BA675A9}">
      <dsp:nvSpPr>
        <dsp:cNvPr id="0" name=""/>
        <dsp:cNvSpPr/>
      </dsp:nvSpPr>
      <dsp:spPr>
        <a:xfrm>
          <a:off x="0" y="2318957"/>
          <a:ext cx="6245265" cy="9505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1BDF48-4CAD-411E-8544-C8D686D59160}">
      <dsp:nvSpPr>
        <dsp:cNvPr id="0" name=""/>
        <dsp:cNvSpPr/>
      </dsp:nvSpPr>
      <dsp:spPr>
        <a:xfrm>
          <a:off x="287527" y="2532820"/>
          <a:ext cx="523287" cy="5227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62E6D2-B510-4DE6-8820-D8F689BF9FD8}">
      <dsp:nvSpPr>
        <dsp:cNvPr id="0" name=""/>
        <dsp:cNvSpPr/>
      </dsp:nvSpPr>
      <dsp:spPr>
        <a:xfrm>
          <a:off x="1098341" y="2318957"/>
          <a:ext cx="4602743" cy="951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93" tIns="100693" rIns="100693" bIns="100693" numCol="1" spcCol="1270" anchor="ctr" anchorCtr="0">
          <a:noAutofit/>
        </a:bodyPr>
        <a:lstStyle/>
        <a:p>
          <a:pPr marL="0" lvl="0" indent="0" algn="l" defTabSz="622300">
            <a:lnSpc>
              <a:spcPct val="100000"/>
            </a:lnSpc>
            <a:spcBef>
              <a:spcPct val="0"/>
            </a:spcBef>
            <a:spcAft>
              <a:spcPct val="35000"/>
            </a:spcAft>
            <a:buNone/>
          </a:pPr>
          <a:r>
            <a:rPr lang="en-US" sz="1400" kern="1200"/>
            <a:t>Point-of-sale (POS) transactions: The system should have a user-friendly interface that allows employees to easily process transactions, manage discounts and promotions, and accept multiple forms of payment.</a:t>
          </a:r>
        </a:p>
      </dsp:txBody>
      <dsp:txXfrm>
        <a:off x="1098341" y="2318957"/>
        <a:ext cx="4602743" cy="951432"/>
      </dsp:txXfrm>
    </dsp:sp>
    <dsp:sp modelId="{C81DFC2A-8CCE-47A3-9177-9666778E0A1C}">
      <dsp:nvSpPr>
        <dsp:cNvPr id="0" name=""/>
        <dsp:cNvSpPr/>
      </dsp:nvSpPr>
      <dsp:spPr>
        <a:xfrm>
          <a:off x="0" y="3476104"/>
          <a:ext cx="6245265" cy="9505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B47B68-2F55-42A9-981E-C6BCBE92F4CA}">
      <dsp:nvSpPr>
        <dsp:cNvPr id="0" name=""/>
        <dsp:cNvSpPr/>
      </dsp:nvSpPr>
      <dsp:spPr>
        <a:xfrm>
          <a:off x="287527" y="3689967"/>
          <a:ext cx="523287" cy="5227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943D08-8DCD-49B4-8D92-D53C1F7075B1}">
      <dsp:nvSpPr>
        <dsp:cNvPr id="0" name=""/>
        <dsp:cNvSpPr/>
      </dsp:nvSpPr>
      <dsp:spPr>
        <a:xfrm>
          <a:off x="1098341" y="3476104"/>
          <a:ext cx="4602743" cy="951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93" tIns="100693" rIns="100693" bIns="100693" numCol="1" spcCol="1270" anchor="ctr" anchorCtr="0">
          <a:noAutofit/>
        </a:bodyPr>
        <a:lstStyle/>
        <a:p>
          <a:pPr marL="0" lvl="0" indent="0" algn="l" defTabSz="622300">
            <a:lnSpc>
              <a:spcPct val="100000"/>
            </a:lnSpc>
            <a:spcBef>
              <a:spcPct val="0"/>
            </a:spcBef>
            <a:spcAft>
              <a:spcPct val="35000"/>
            </a:spcAft>
            <a:buNone/>
          </a:pPr>
          <a:r>
            <a:rPr lang="en-US" sz="1400" kern="1200"/>
            <a:t>Customer management: The system should be able to manage customer profiles, including their purchase history, contact information, and preferences. This data can be used to create personalized marketing campaigns.</a:t>
          </a:r>
        </a:p>
      </dsp:txBody>
      <dsp:txXfrm>
        <a:off x="1098341" y="3476104"/>
        <a:ext cx="4602743" cy="951432"/>
      </dsp:txXfrm>
    </dsp:sp>
    <dsp:sp modelId="{5BC98443-D731-4311-B68F-62A318AD4488}">
      <dsp:nvSpPr>
        <dsp:cNvPr id="0" name=""/>
        <dsp:cNvSpPr/>
      </dsp:nvSpPr>
      <dsp:spPr>
        <a:xfrm>
          <a:off x="0" y="4633251"/>
          <a:ext cx="6245265" cy="9505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853140-0A17-4ABD-9066-93EA532660B8}">
      <dsp:nvSpPr>
        <dsp:cNvPr id="0" name=""/>
        <dsp:cNvSpPr/>
      </dsp:nvSpPr>
      <dsp:spPr>
        <a:xfrm>
          <a:off x="287527" y="4847114"/>
          <a:ext cx="523287" cy="52277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D38591-7025-4F6F-B717-6F0B4D394235}">
      <dsp:nvSpPr>
        <dsp:cNvPr id="0" name=""/>
        <dsp:cNvSpPr/>
      </dsp:nvSpPr>
      <dsp:spPr>
        <a:xfrm>
          <a:off x="1098341" y="4633251"/>
          <a:ext cx="4602743" cy="951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93" tIns="100693" rIns="100693" bIns="100693" numCol="1" spcCol="1270" anchor="ctr" anchorCtr="0">
          <a:noAutofit/>
        </a:bodyPr>
        <a:lstStyle/>
        <a:p>
          <a:pPr marL="0" lvl="0" indent="0" algn="l" defTabSz="622300">
            <a:lnSpc>
              <a:spcPct val="100000"/>
            </a:lnSpc>
            <a:spcBef>
              <a:spcPct val="0"/>
            </a:spcBef>
            <a:spcAft>
              <a:spcPct val="35000"/>
            </a:spcAft>
            <a:buNone/>
          </a:pPr>
          <a:r>
            <a:rPr lang="en-US" sz="1400" kern="1200"/>
            <a:t>Analytics: The system should be able to generate reports and provide insights on sales trends, inventory levels, and customer behavior. This data can help inform business decisions and improve operations.</a:t>
          </a:r>
        </a:p>
      </dsp:txBody>
      <dsp:txXfrm>
        <a:off x="1098341" y="4633251"/>
        <a:ext cx="4602743" cy="95143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2/13/24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2/13/24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2/13/24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2/13/24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2/13/24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2/13/24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s>
</file>

<file path=ppt/slides/_rels/slide1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2">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642224" y="1717358"/>
            <a:ext cx="9540416" cy="3093136"/>
          </a:xfrm>
        </p:spPr>
        <p:txBody>
          <a:bodyPr>
            <a:normAutofit/>
          </a:bodyPr>
          <a:lstStyle/>
          <a:p>
            <a:pPr defTabSz="667512"/>
            <a:r>
              <a:rPr lang="en-US" b="1">
                <a:latin typeface="Cambria"/>
                <a:ea typeface="Cambria"/>
                <a:cs typeface="Calibri Light"/>
              </a:rPr>
              <a:t>Retail Store Management System</a:t>
            </a:r>
          </a:p>
        </p:txBody>
      </p:sp>
      <p:sp>
        <p:nvSpPr>
          <p:cNvPr id="3" name="Subtitle 2"/>
          <p:cNvSpPr>
            <a:spLocks noGrp="1"/>
          </p:cNvSpPr>
          <p:nvPr>
            <p:ph type="subTitle" idx="1"/>
          </p:nvPr>
        </p:nvSpPr>
        <p:spPr>
          <a:xfrm>
            <a:off x="3121678" y="4807241"/>
            <a:ext cx="6682917" cy="1210118"/>
          </a:xfrm>
        </p:spPr>
        <p:txBody>
          <a:bodyPr vert="horz" lIns="91440" tIns="45720" rIns="91440" bIns="45720" rtlCol="0" anchor="t">
            <a:normAutofit/>
          </a:bodyPr>
          <a:lstStyle/>
          <a:p>
            <a:pPr defTabSz="667512">
              <a:spcBef>
                <a:spcPts val="730"/>
              </a:spcBef>
            </a:pPr>
            <a:r>
              <a:rPr lang="en-US" sz="1750" kern="1200">
                <a:latin typeface="Cambria"/>
                <a:ea typeface="Cambria"/>
                <a:cs typeface="Calibri"/>
              </a:rPr>
              <a:t>IST654.M003.Information System Analysis</a:t>
            </a:r>
            <a:endParaRPr lang="en-US" sz="1750">
              <a:latin typeface="Cambria"/>
              <a:ea typeface="Cambria"/>
            </a:endParaRPr>
          </a:p>
        </p:txBody>
      </p:sp>
      <p:sp>
        <p:nvSpPr>
          <p:cNvPr id="5" name="Rectangle 4">
            <a:extLst>
              <a:ext uri="{FF2B5EF4-FFF2-40B4-BE49-F238E27FC236}">
                <a16:creationId xmlns:a16="http://schemas.microsoft.com/office/drawing/2014/main" id="{F59F13A6-F698-23DE-7D89-1B2BE443A726}"/>
              </a:ext>
            </a:extLst>
          </p:cNvPr>
          <p:cNvSpPr/>
          <p:nvPr/>
        </p:nvSpPr>
        <p:spPr>
          <a:xfrm>
            <a:off x="682116" y="1086557"/>
            <a:ext cx="11465442" cy="208077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C147F3-5AB9-B380-B394-D777C530D12C}"/>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4100" b="1" kern="1200">
                <a:solidFill>
                  <a:schemeClr val="tx1"/>
                </a:solidFill>
                <a:latin typeface="+mj-lt"/>
                <a:ea typeface="+mj-ea"/>
                <a:cs typeface="+mj-cs"/>
              </a:rPr>
              <a:t>Domain Diagram </a:t>
            </a:r>
            <a:br>
              <a:rPr lang="en-US" sz="4100" b="1" kern="1200">
                <a:solidFill>
                  <a:schemeClr val="tx1"/>
                </a:solidFill>
                <a:latin typeface="+mj-lt"/>
                <a:ea typeface="+mj-ea"/>
                <a:cs typeface="+mj-cs"/>
              </a:rPr>
            </a:br>
            <a:endParaRPr lang="en-US" sz="4100" b="1" kern="1200">
              <a:solidFill>
                <a:schemeClr val="tx1"/>
              </a:solidFill>
              <a:latin typeface="+mj-lt"/>
              <a:ea typeface="+mj-ea"/>
              <a:cs typeface="+mj-cs"/>
            </a:endParaRPr>
          </a:p>
        </p:txBody>
      </p:sp>
      <p:sp>
        <p:nvSpPr>
          <p:cNvPr id="62"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075EF137-794E-5731-4A48-BA1CAE16967C}"/>
              </a:ext>
            </a:extLst>
          </p:cNvPr>
          <p:cNvPicPr>
            <a:picLocks noChangeAspect="1"/>
          </p:cNvPicPr>
          <p:nvPr/>
        </p:nvPicPr>
        <p:blipFill>
          <a:blip r:embed="rId2"/>
          <a:stretch>
            <a:fillRect/>
          </a:stretch>
        </p:blipFill>
        <p:spPr>
          <a:xfrm>
            <a:off x="684625" y="1908462"/>
            <a:ext cx="11184997" cy="4533303"/>
          </a:xfrm>
          <a:prstGeom prst="rect">
            <a:avLst/>
          </a:prstGeom>
        </p:spPr>
      </p:pic>
    </p:spTree>
    <p:extLst>
      <p:ext uri="{BB962C8B-B14F-4D97-AF65-F5344CB8AC3E}">
        <p14:creationId xmlns:p14="http://schemas.microsoft.com/office/powerpoint/2010/main" val="2363842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5346D9-88F3-02BB-CA0D-1E6F9374AD5A}"/>
              </a:ext>
            </a:extLst>
          </p:cNvPr>
          <p:cNvSpPr>
            <a:spLocks noGrp="1"/>
          </p:cNvSpPr>
          <p:nvPr>
            <p:ph type="title"/>
          </p:nvPr>
        </p:nvSpPr>
        <p:spPr>
          <a:xfrm>
            <a:off x="686834" y="1153572"/>
            <a:ext cx="3200400" cy="4461163"/>
          </a:xfrm>
        </p:spPr>
        <p:txBody>
          <a:bodyPr>
            <a:normAutofit/>
          </a:bodyPr>
          <a:lstStyle/>
          <a:p>
            <a:r>
              <a:rPr lang="en-US" b="1">
                <a:solidFill>
                  <a:srgbClr val="FFFFFF"/>
                </a:solidFill>
                <a:latin typeface="Cambria"/>
                <a:ea typeface="Cambria"/>
                <a:cs typeface="Calibri Light"/>
              </a:rPr>
              <a:t>System </a:t>
            </a:r>
            <a:br>
              <a:rPr lang="en-US" b="1">
                <a:latin typeface="Cambria"/>
                <a:cs typeface="Calibri Light"/>
              </a:rPr>
            </a:br>
            <a:r>
              <a:rPr lang="en-US" b="1">
                <a:solidFill>
                  <a:srgbClr val="FFFFFF"/>
                </a:solidFill>
                <a:latin typeface="Cambria"/>
                <a:ea typeface="Cambria"/>
                <a:cs typeface="Calibri Light"/>
              </a:rPr>
              <a:t>Diagram</a:t>
            </a:r>
            <a:endParaRPr lang="en-US" b="1">
              <a:latin typeface="Cambria"/>
              <a:ea typeface="Cambria"/>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Picture 6" descr="Diagram&#10;&#10;Description automatically generated">
            <a:extLst>
              <a:ext uri="{FF2B5EF4-FFF2-40B4-BE49-F238E27FC236}">
                <a16:creationId xmlns:a16="http://schemas.microsoft.com/office/drawing/2014/main" id="{5BCF6294-E792-EBB2-6CD9-E7BE7BDB48EA}"/>
              </a:ext>
            </a:extLst>
          </p:cNvPr>
          <p:cNvPicPr>
            <a:picLocks noGrp="1" noChangeAspect="1"/>
          </p:cNvPicPr>
          <p:nvPr>
            <p:ph idx="1"/>
          </p:nvPr>
        </p:nvPicPr>
        <p:blipFill rotWithShape="1">
          <a:blip r:embed="rId2"/>
          <a:srcRect l="5560" r="6516" b="-2041"/>
          <a:stretch/>
        </p:blipFill>
        <p:spPr>
          <a:xfrm>
            <a:off x="4166714" y="716141"/>
            <a:ext cx="7697773" cy="4565910"/>
          </a:xfrm>
        </p:spPr>
      </p:pic>
    </p:spTree>
    <p:extLst>
      <p:ext uri="{BB962C8B-B14F-4D97-AF65-F5344CB8AC3E}">
        <p14:creationId xmlns:p14="http://schemas.microsoft.com/office/powerpoint/2010/main" val="857054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5346D9-88F3-02BB-CA0D-1E6F9374AD5A}"/>
              </a:ext>
            </a:extLst>
          </p:cNvPr>
          <p:cNvSpPr>
            <a:spLocks noGrp="1"/>
          </p:cNvSpPr>
          <p:nvPr>
            <p:ph type="title"/>
          </p:nvPr>
        </p:nvSpPr>
        <p:spPr>
          <a:xfrm>
            <a:off x="686834" y="1153572"/>
            <a:ext cx="3200400" cy="4461163"/>
          </a:xfrm>
        </p:spPr>
        <p:txBody>
          <a:bodyPr>
            <a:normAutofit/>
          </a:bodyPr>
          <a:lstStyle/>
          <a:p>
            <a:r>
              <a:rPr lang="en-US" b="1">
                <a:solidFill>
                  <a:srgbClr val="FFFFFF"/>
                </a:solidFill>
                <a:latin typeface="Cambria"/>
                <a:ea typeface="Cambria"/>
                <a:cs typeface="Calibri Light"/>
              </a:rPr>
              <a:t>Economic </a:t>
            </a:r>
            <a:br>
              <a:rPr lang="en-US" b="1">
                <a:latin typeface="Cambria"/>
                <a:cs typeface="Calibri Light"/>
              </a:rPr>
            </a:br>
            <a:r>
              <a:rPr lang="en-US" b="1">
                <a:solidFill>
                  <a:srgbClr val="FFFFFF"/>
                </a:solidFill>
                <a:latin typeface="Cambria"/>
                <a:ea typeface="Cambria"/>
                <a:cs typeface="Calibri Light"/>
              </a:rPr>
              <a:t>Feasibility</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99921F07-B251-4A80-0CB6-833F0D9F7B44}"/>
              </a:ext>
            </a:extLst>
          </p:cNvPr>
          <p:cNvSpPr>
            <a:spLocks noGrp="1"/>
          </p:cNvSpPr>
          <p:nvPr>
            <p:ph idx="1"/>
          </p:nvPr>
        </p:nvSpPr>
        <p:spPr>
          <a:xfrm>
            <a:off x="4385721" y="837274"/>
            <a:ext cx="7036280" cy="4351338"/>
          </a:xfrm>
        </p:spPr>
        <p:txBody>
          <a:bodyPr vert="horz" lIns="91440" tIns="45720" rIns="91440" bIns="45720" rtlCol="0" anchor="t">
            <a:normAutofit/>
          </a:bodyPr>
          <a:lstStyle/>
          <a:p>
            <a:pPr marL="0" indent="0">
              <a:buNone/>
            </a:pPr>
            <a:r>
              <a:rPr lang="en-US" b="1">
                <a:cs typeface="Calibri"/>
              </a:rPr>
              <a:t>Development Cost distribution</a:t>
            </a:r>
            <a:endParaRPr lang="en-US"/>
          </a:p>
          <a:p>
            <a:pPr marL="457200" indent="-457200"/>
            <a:r>
              <a:rPr lang="en-US">
                <a:cs typeface="Calibri"/>
              </a:rPr>
              <a:t>Website building- 3000-$5000</a:t>
            </a:r>
          </a:p>
          <a:p>
            <a:pPr marL="457200" indent="-457200"/>
            <a:r>
              <a:rPr lang="en-US">
                <a:cs typeface="Calibri"/>
              </a:rPr>
              <a:t>Domain and hosting- $1000/month</a:t>
            </a:r>
          </a:p>
          <a:p>
            <a:pPr marL="457200" indent="-457200"/>
            <a:r>
              <a:rPr lang="en-US">
                <a:cs typeface="Calibri"/>
              </a:rPr>
              <a:t>Branding- $5000-$10000</a:t>
            </a:r>
          </a:p>
          <a:p>
            <a:pPr marL="457200" indent="-457200"/>
            <a:r>
              <a:rPr lang="en-US">
                <a:cs typeface="Calibri"/>
              </a:rPr>
              <a:t>Payment gateways – around 3% per transaction</a:t>
            </a:r>
          </a:p>
          <a:p>
            <a:pPr marL="457200" indent="-457200"/>
            <a:r>
              <a:rPr lang="en-US">
                <a:cs typeface="Calibri"/>
              </a:rPr>
              <a:t>Marketing- $10000-$20000</a:t>
            </a:r>
          </a:p>
          <a:p>
            <a:r>
              <a:rPr lang="en-US"/>
              <a:t>   Miscellaneous- $10000</a:t>
            </a:r>
            <a:endParaRPr lang="en-US" b="1"/>
          </a:p>
          <a:p>
            <a:pPr marL="457200" indent="-457200"/>
            <a:endParaRPr lang="en-US" b="1">
              <a:cs typeface="Calibri"/>
            </a:endParaRPr>
          </a:p>
          <a:p>
            <a:pPr marL="0" indent="0">
              <a:buNone/>
            </a:pPr>
            <a:endParaRPr lang="en-US" b="1">
              <a:cs typeface="Calibri"/>
            </a:endParaRPr>
          </a:p>
          <a:p>
            <a:endParaRPr lang="en-US">
              <a:cs typeface="Calibri"/>
            </a:endParaRPr>
          </a:p>
        </p:txBody>
      </p:sp>
    </p:spTree>
    <p:extLst>
      <p:ext uri="{BB962C8B-B14F-4D97-AF65-F5344CB8AC3E}">
        <p14:creationId xmlns:p14="http://schemas.microsoft.com/office/powerpoint/2010/main" val="3326036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5346D9-88F3-02BB-CA0D-1E6F9374AD5A}"/>
              </a:ext>
            </a:extLst>
          </p:cNvPr>
          <p:cNvSpPr>
            <a:spLocks noGrp="1"/>
          </p:cNvSpPr>
          <p:nvPr>
            <p:ph type="title"/>
          </p:nvPr>
        </p:nvSpPr>
        <p:spPr>
          <a:xfrm>
            <a:off x="686834" y="1153572"/>
            <a:ext cx="3200400" cy="4461163"/>
          </a:xfrm>
        </p:spPr>
        <p:txBody>
          <a:bodyPr>
            <a:normAutofit/>
          </a:bodyPr>
          <a:lstStyle/>
          <a:p>
            <a:r>
              <a:rPr lang="en-US" b="1">
                <a:solidFill>
                  <a:srgbClr val="FFFFFF"/>
                </a:solidFill>
                <a:latin typeface="Cambria"/>
                <a:ea typeface="Cambria"/>
                <a:cs typeface="Calibri Light"/>
              </a:rPr>
              <a:t>Economic </a:t>
            </a:r>
            <a:br>
              <a:rPr lang="en-US" b="1">
                <a:latin typeface="Cambria"/>
                <a:cs typeface="Calibri Light"/>
              </a:rPr>
            </a:br>
            <a:r>
              <a:rPr lang="en-US" b="1">
                <a:solidFill>
                  <a:srgbClr val="FFFFFF"/>
                </a:solidFill>
                <a:latin typeface="Cambria"/>
                <a:ea typeface="Cambria"/>
                <a:cs typeface="Calibri Light"/>
              </a:rPr>
              <a:t>Feasibility</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6" name="Picture 16" descr="Table&#10;&#10;Description automatically generated">
            <a:extLst>
              <a:ext uri="{FF2B5EF4-FFF2-40B4-BE49-F238E27FC236}">
                <a16:creationId xmlns:a16="http://schemas.microsoft.com/office/drawing/2014/main" id="{2B760D23-ACA4-71F0-EB59-71259578CE01}"/>
              </a:ext>
            </a:extLst>
          </p:cNvPr>
          <p:cNvPicPr>
            <a:picLocks noGrp="1" noChangeAspect="1"/>
          </p:cNvPicPr>
          <p:nvPr>
            <p:ph idx="1"/>
          </p:nvPr>
        </p:nvPicPr>
        <p:blipFill>
          <a:blip r:embed="rId2"/>
          <a:stretch>
            <a:fillRect/>
          </a:stretch>
        </p:blipFill>
        <p:spPr>
          <a:xfrm>
            <a:off x="4486275" y="2122148"/>
            <a:ext cx="6572250" cy="3562350"/>
          </a:xfrm>
        </p:spPr>
      </p:pic>
      <p:sp>
        <p:nvSpPr>
          <p:cNvPr id="17" name="TextBox 16">
            <a:extLst>
              <a:ext uri="{FF2B5EF4-FFF2-40B4-BE49-F238E27FC236}">
                <a16:creationId xmlns:a16="http://schemas.microsoft.com/office/drawing/2014/main" id="{09CA79BE-9953-92B9-31C6-CE75C557371B}"/>
              </a:ext>
            </a:extLst>
          </p:cNvPr>
          <p:cNvSpPr txBox="1"/>
          <p:nvPr/>
        </p:nvSpPr>
        <p:spPr>
          <a:xfrm>
            <a:off x="4789714" y="1469571"/>
            <a:ext cx="20002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Net Present Value</a:t>
            </a:r>
            <a:endParaRPr lang="en-US"/>
          </a:p>
        </p:txBody>
      </p:sp>
    </p:spTree>
    <p:extLst>
      <p:ext uri="{BB962C8B-B14F-4D97-AF65-F5344CB8AC3E}">
        <p14:creationId xmlns:p14="http://schemas.microsoft.com/office/powerpoint/2010/main" val="40168694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5346D9-88F3-02BB-CA0D-1E6F9374AD5A}"/>
              </a:ext>
            </a:extLst>
          </p:cNvPr>
          <p:cNvSpPr>
            <a:spLocks noGrp="1"/>
          </p:cNvSpPr>
          <p:nvPr>
            <p:ph type="title"/>
          </p:nvPr>
        </p:nvSpPr>
        <p:spPr>
          <a:xfrm>
            <a:off x="686834" y="1153572"/>
            <a:ext cx="3200400" cy="4461163"/>
          </a:xfrm>
        </p:spPr>
        <p:txBody>
          <a:bodyPr>
            <a:normAutofit/>
          </a:bodyPr>
          <a:lstStyle/>
          <a:p>
            <a:r>
              <a:rPr lang="en-US" b="1">
                <a:solidFill>
                  <a:srgbClr val="FFFFFF"/>
                </a:solidFill>
                <a:latin typeface="Cambria"/>
                <a:ea typeface="Cambria"/>
                <a:cs typeface="Calibri Light"/>
              </a:rPr>
              <a:t>Economic </a:t>
            </a:r>
            <a:br>
              <a:rPr lang="en-US" b="1">
                <a:latin typeface="Cambria"/>
                <a:cs typeface="Calibri Light"/>
              </a:rPr>
            </a:br>
            <a:r>
              <a:rPr lang="en-US" b="1">
                <a:solidFill>
                  <a:srgbClr val="FFFFFF"/>
                </a:solidFill>
                <a:latin typeface="Cambria"/>
                <a:ea typeface="Cambria"/>
                <a:cs typeface="Calibri Light"/>
              </a:rPr>
              <a:t>Feasibility</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 name="Picture 3" descr="Table&#10;&#10;Description automatically generated">
            <a:extLst>
              <a:ext uri="{FF2B5EF4-FFF2-40B4-BE49-F238E27FC236}">
                <a16:creationId xmlns:a16="http://schemas.microsoft.com/office/drawing/2014/main" id="{EB159302-97AE-EE96-4AAE-D96F7F77EEE3}"/>
              </a:ext>
            </a:extLst>
          </p:cNvPr>
          <p:cNvPicPr>
            <a:picLocks noGrp="1" noChangeAspect="1"/>
          </p:cNvPicPr>
          <p:nvPr>
            <p:ph idx="1"/>
          </p:nvPr>
        </p:nvPicPr>
        <p:blipFill>
          <a:blip r:embed="rId2"/>
          <a:stretch>
            <a:fillRect/>
          </a:stretch>
        </p:blipFill>
        <p:spPr>
          <a:xfrm>
            <a:off x="4459060" y="2175215"/>
            <a:ext cx="6496050" cy="3390900"/>
          </a:xfrm>
        </p:spPr>
      </p:pic>
    </p:spTree>
    <p:extLst>
      <p:ext uri="{BB962C8B-B14F-4D97-AF65-F5344CB8AC3E}">
        <p14:creationId xmlns:p14="http://schemas.microsoft.com/office/powerpoint/2010/main" val="2740324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5346D9-88F3-02BB-CA0D-1E6F9374AD5A}"/>
              </a:ext>
            </a:extLst>
          </p:cNvPr>
          <p:cNvSpPr>
            <a:spLocks noGrp="1"/>
          </p:cNvSpPr>
          <p:nvPr>
            <p:ph type="title"/>
          </p:nvPr>
        </p:nvSpPr>
        <p:spPr>
          <a:xfrm>
            <a:off x="94990" y="1153572"/>
            <a:ext cx="3895816" cy="4461163"/>
          </a:xfrm>
        </p:spPr>
        <p:txBody>
          <a:bodyPr>
            <a:normAutofit/>
          </a:bodyPr>
          <a:lstStyle/>
          <a:p>
            <a:r>
              <a:rPr lang="en-US" sz="4000" b="1" cap="all">
                <a:solidFill>
                  <a:srgbClr val="FFFFFF"/>
                </a:solidFill>
                <a:latin typeface="Cambria"/>
                <a:ea typeface="+mj-lt"/>
                <a:cs typeface="+mj-lt"/>
              </a:rPr>
              <a:t>ARCHITECTURE DIAGRAM</a:t>
            </a:r>
            <a:endParaRPr lang="en-US" sz="4000" b="1">
              <a:latin typeface="Cambria"/>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5CB25DC3-6EC7-A9D9-A24E-ED2D5CE57160}"/>
              </a:ext>
            </a:extLst>
          </p:cNvPr>
          <p:cNvPicPr>
            <a:picLocks noGrp="1" noChangeAspect="1"/>
          </p:cNvPicPr>
          <p:nvPr>
            <p:ph idx="1"/>
          </p:nvPr>
        </p:nvPicPr>
        <p:blipFill>
          <a:blip r:embed="rId2"/>
          <a:stretch>
            <a:fillRect/>
          </a:stretch>
        </p:blipFill>
        <p:spPr>
          <a:xfrm>
            <a:off x="4765330" y="512910"/>
            <a:ext cx="5896425" cy="5585619"/>
          </a:xfrm>
        </p:spPr>
      </p:pic>
      <p:sp>
        <p:nvSpPr>
          <p:cNvPr id="3" name="TextBox 2">
            <a:extLst>
              <a:ext uri="{FF2B5EF4-FFF2-40B4-BE49-F238E27FC236}">
                <a16:creationId xmlns:a16="http://schemas.microsoft.com/office/drawing/2014/main" id="{64AD1075-5DCE-A3E3-6F4B-14A50C9F92C5}"/>
              </a:ext>
            </a:extLst>
          </p:cNvPr>
          <p:cNvSpPr txBox="1"/>
          <p:nvPr/>
        </p:nvSpPr>
        <p:spPr>
          <a:xfrm>
            <a:off x="4950278" y="4044042"/>
            <a:ext cx="9933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Browser</a:t>
            </a:r>
            <a:endParaRPr lang="en-US"/>
          </a:p>
        </p:txBody>
      </p:sp>
      <p:sp>
        <p:nvSpPr>
          <p:cNvPr id="5" name="TextBox 4">
            <a:extLst>
              <a:ext uri="{FF2B5EF4-FFF2-40B4-BE49-F238E27FC236}">
                <a16:creationId xmlns:a16="http://schemas.microsoft.com/office/drawing/2014/main" id="{F83A1A90-D6F0-6081-B403-833C7B89EEB6}"/>
              </a:ext>
            </a:extLst>
          </p:cNvPr>
          <p:cNvSpPr txBox="1"/>
          <p:nvPr/>
        </p:nvSpPr>
        <p:spPr>
          <a:xfrm>
            <a:off x="6958693" y="2152649"/>
            <a:ext cx="148862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Front end server</a:t>
            </a:r>
            <a:endParaRPr lang="en-US" sz="1400"/>
          </a:p>
        </p:txBody>
      </p:sp>
      <p:sp>
        <p:nvSpPr>
          <p:cNvPr id="6" name="TextBox 5">
            <a:extLst>
              <a:ext uri="{FF2B5EF4-FFF2-40B4-BE49-F238E27FC236}">
                <a16:creationId xmlns:a16="http://schemas.microsoft.com/office/drawing/2014/main" id="{70AEA69E-8303-F47A-5223-B998E26711E8}"/>
              </a:ext>
            </a:extLst>
          </p:cNvPr>
          <p:cNvSpPr txBox="1"/>
          <p:nvPr/>
        </p:nvSpPr>
        <p:spPr>
          <a:xfrm>
            <a:off x="7932964" y="1156606"/>
            <a:ext cx="199208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Back end server</a:t>
            </a:r>
            <a:endParaRPr lang="en-US" sz="1200"/>
          </a:p>
        </p:txBody>
      </p:sp>
      <p:sp>
        <p:nvSpPr>
          <p:cNvPr id="7" name="TextBox 6">
            <a:extLst>
              <a:ext uri="{FF2B5EF4-FFF2-40B4-BE49-F238E27FC236}">
                <a16:creationId xmlns:a16="http://schemas.microsoft.com/office/drawing/2014/main" id="{47BF4177-2264-C47E-E617-9846A9690FF5}"/>
              </a:ext>
            </a:extLst>
          </p:cNvPr>
          <p:cNvSpPr txBox="1"/>
          <p:nvPr/>
        </p:nvSpPr>
        <p:spPr>
          <a:xfrm>
            <a:off x="7241721" y="4128407"/>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Inventory management system</a:t>
            </a:r>
            <a:endParaRPr lang="en-US" sz="1200"/>
          </a:p>
        </p:txBody>
      </p:sp>
      <p:sp>
        <p:nvSpPr>
          <p:cNvPr id="9" name="TextBox 8">
            <a:extLst>
              <a:ext uri="{FF2B5EF4-FFF2-40B4-BE49-F238E27FC236}">
                <a16:creationId xmlns:a16="http://schemas.microsoft.com/office/drawing/2014/main" id="{D2FEFB15-5A4B-974C-72EB-C3362EA3C308}"/>
              </a:ext>
            </a:extLst>
          </p:cNvPr>
          <p:cNvSpPr txBox="1"/>
          <p:nvPr/>
        </p:nvSpPr>
        <p:spPr>
          <a:xfrm>
            <a:off x="7851321" y="5987142"/>
            <a:ext cx="17445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Database server</a:t>
            </a:r>
            <a:endParaRPr lang="en-US"/>
          </a:p>
        </p:txBody>
      </p:sp>
      <p:sp>
        <p:nvSpPr>
          <p:cNvPr id="11" name="TextBox 10">
            <a:extLst>
              <a:ext uri="{FF2B5EF4-FFF2-40B4-BE49-F238E27FC236}">
                <a16:creationId xmlns:a16="http://schemas.microsoft.com/office/drawing/2014/main" id="{0993229D-9216-845E-C575-6A1291C1B1D7}"/>
              </a:ext>
            </a:extLst>
          </p:cNvPr>
          <p:cNvSpPr txBox="1"/>
          <p:nvPr/>
        </p:nvSpPr>
        <p:spPr>
          <a:xfrm>
            <a:off x="9756321" y="2781300"/>
            <a:ext cx="9252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Reports</a:t>
            </a:r>
          </a:p>
        </p:txBody>
      </p:sp>
      <p:pic>
        <p:nvPicPr>
          <p:cNvPr id="13" name="Graphic 13" descr="Full Brick Wall with solid fill">
            <a:extLst>
              <a:ext uri="{FF2B5EF4-FFF2-40B4-BE49-F238E27FC236}">
                <a16:creationId xmlns:a16="http://schemas.microsoft.com/office/drawing/2014/main" id="{04635AEA-7D92-9EDB-84E0-462954BAAD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99314" y="1709058"/>
            <a:ext cx="544287" cy="533400"/>
          </a:xfrm>
          <a:prstGeom prst="rect">
            <a:avLst/>
          </a:prstGeom>
        </p:spPr>
      </p:pic>
      <p:pic>
        <p:nvPicPr>
          <p:cNvPr id="14" name="Graphic 14" descr="Fire with solid fill">
            <a:extLst>
              <a:ext uri="{FF2B5EF4-FFF2-40B4-BE49-F238E27FC236}">
                <a16:creationId xmlns:a16="http://schemas.microsoft.com/office/drawing/2014/main" id="{F3CD370E-36FF-E403-27B8-B98568439B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71457" y="1872344"/>
            <a:ext cx="337458" cy="370114"/>
          </a:xfrm>
          <a:prstGeom prst="rect">
            <a:avLst/>
          </a:prstGeom>
        </p:spPr>
      </p:pic>
      <p:sp>
        <p:nvSpPr>
          <p:cNvPr id="15" name="TextBox 14">
            <a:extLst>
              <a:ext uri="{FF2B5EF4-FFF2-40B4-BE49-F238E27FC236}">
                <a16:creationId xmlns:a16="http://schemas.microsoft.com/office/drawing/2014/main" id="{23EA980B-76F0-5ADF-1FD6-2D4E13F7E668}"/>
              </a:ext>
            </a:extLst>
          </p:cNvPr>
          <p:cNvSpPr txBox="1"/>
          <p:nvPr/>
        </p:nvSpPr>
        <p:spPr>
          <a:xfrm>
            <a:off x="5347607" y="1360714"/>
            <a:ext cx="10205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Firewall</a:t>
            </a:r>
            <a:endParaRPr lang="en-US"/>
          </a:p>
        </p:txBody>
      </p:sp>
      <p:pic>
        <p:nvPicPr>
          <p:cNvPr id="16" name="Graphic 16" descr="Internet Of Things outline">
            <a:extLst>
              <a:ext uri="{FF2B5EF4-FFF2-40B4-BE49-F238E27FC236}">
                <a16:creationId xmlns:a16="http://schemas.microsoft.com/office/drawing/2014/main" id="{A436E030-168D-EF53-E948-CB185F8DB78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89714" y="2405744"/>
            <a:ext cx="511629" cy="544285"/>
          </a:xfrm>
          <a:prstGeom prst="rect">
            <a:avLst/>
          </a:prstGeom>
        </p:spPr>
      </p:pic>
      <p:sp>
        <p:nvSpPr>
          <p:cNvPr id="17" name="TextBox 16">
            <a:extLst>
              <a:ext uri="{FF2B5EF4-FFF2-40B4-BE49-F238E27FC236}">
                <a16:creationId xmlns:a16="http://schemas.microsoft.com/office/drawing/2014/main" id="{D36C4556-E768-15F1-EE10-9B764290A1BA}"/>
              </a:ext>
            </a:extLst>
          </p:cNvPr>
          <p:cNvSpPr txBox="1"/>
          <p:nvPr/>
        </p:nvSpPr>
        <p:spPr>
          <a:xfrm>
            <a:off x="5293179" y="2498272"/>
            <a:ext cx="11185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Internet</a:t>
            </a:r>
          </a:p>
        </p:txBody>
      </p:sp>
      <p:pic>
        <p:nvPicPr>
          <p:cNvPr id="18" name="Graphic 18" descr="Server with solid fill">
            <a:extLst>
              <a:ext uri="{FF2B5EF4-FFF2-40B4-BE49-F238E27FC236}">
                <a16:creationId xmlns:a16="http://schemas.microsoft.com/office/drawing/2014/main" id="{36573C5F-1C5F-5B1A-8F0C-7B6A279EE27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27799" y="3489569"/>
            <a:ext cx="543170" cy="552939"/>
          </a:xfrm>
          <a:prstGeom prst="rect">
            <a:avLst/>
          </a:prstGeom>
        </p:spPr>
      </p:pic>
      <p:cxnSp>
        <p:nvCxnSpPr>
          <p:cNvPr id="19" name="Straight Arrow Connector 18">
            <a:extLst>
              <a:ext uri="{FF2B5EF4-FFF2-40B4-BE49-F238E27FC236}">
                <a16:creationId xmlns:a16="http://schemas.microsoft.com/office/drawing/2014/main" id="{75364395-6818-AC36-E7E8-184D081A8362}"/>
              </a:ext>
            </a:extLst>
          </p:cNvPr>
          <p:cNvCxnSpPr/>
          <p:nvPr/>
        </p:nvCxnSpPr>
        <p:spPr>
          <a:xfrm flipH="1">
            <a:off x="5351585" y="3811952"/>
            <a:ext cx="1215291" cy="2540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91E52A1-122B-EF5A-3430-CF6B5CFBF920}"/>
              </a:ext>
            </a:extLst>
          </p:cNvPr>
          <p:cNvCxnSpPr/>
          <p:nvPr/>
        </p:nvCxnSpPr>
        <p:spPr>
          <a:xfrm flipV="1">
            <a:off x="6963893" y="3823920"/>
            <a:ext cx="1178169" cy="3906"/>
          </a:xfrm>
          <a:prstGeom prst="straightConnector1">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1A29A5D-79CB-D355-3A57-0E5B5EFD4E71}"/>
              </a:ext>
            </a:extLst>
          </p:cNvPr>
          <p:cNvSpPr txBox="1"/>
          <p:nvPr/>
        </p:nvSpPr>
        <p:spPr>
          <a:xfrm>
            <a:off x="6533173" y="3248269"/>
            <a:ext cx="250336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Application server</a:t>
            </a:r>
            <a:endParaRPr lang="en-US" sz="1200"/>
          </a:p>
        </p:txBody>
      </p:sp>
    </p:spTree>
    <p:extLst>
      <p:ext uri="{BB962C8B-B14F-4D97-AF65-F5344CB8AC3E}">
        <p14:creationId xmlns:p14="http://schemas.microsoft.com/office/powerpoint/2010/main" val="55115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B278EA-908F-1B52-44EF-3EC92A14FC38}"/>
              </a:ext>
            </a:extLst>
          </p:cNvPr>
          <p:cNvSpPr>
            <a:spLocks noGrp="1"/>
          </p:cNvSpPr>
          <p:nvPr>
            <p:ph type="title"/>
          </p:nvPr>
        </p:nvSpPr>
        <p:spPr>
          <a:xfrm>
            <a:off x="323088" y="639193"/>
            <a:ext cx="3887604" cy="3573516"/>
          </a:xfrm>
          <a:prstGeom prst="ellipse">
            <a:avLst/>
          </a:prstGeom>
        </p:spPr>
        <p:txBody>
          <a:bodyPr vert="horz" lIns="91440" tIns="45720" rIns="91440" bIns="45720" rtlCol="0" anchor="b">
            <a:normAutofit/>
          </a:bodyPr>
          <a:lstStyle/>
          <a:p>
            <a:r>
              <a:rPr lang="en-US" sz="5100" b="1" kern="1200" dirty="0">
                <a:solidFill>
                  <a:schemeClr val="tx1"/>
                </a:solidFill>
                <a:latin typeface="+mj-lt"/>
                <a:ea typeface="+mj-ea"/>
                <a:cs typeface="+mj-cs"/>
              </a:rPr>
              <a:t>User Interface</a:t>
            </a:r>
          </a:p>
        </p:txBody>
      </p:sp>
      <p:sp>
        <p:nvSpPr>
          <p:cNvPr id="1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application&#10;&#10;Description automatically generated">
            <a:extLst>
              <a:ext uri="{FF2B5EF4-FFF2-40B4-BE49-F238E27FC236}">
                <a16:creationId xmlns:a16="http://schemas.microsoft.com/office/drawing/2014/main" id="{E20F013C-054D-38E5-32A4-DC37BF47B5A0}"/>
              </a:ext>
            </a:extLst>
          </p:cNvPr>
          <p:cNvPicPr>
            <a:picLocks noChangeAspect="1"/>
          </p:cNvPicPr>
          <p:nvPr/>
        </p:nvPicPr>
        <p:blipFill>
          <a:blip r:embed="rId2"/>
          <a:stretch>
            <a:fillRect/>
          </a:stretch>
        </p:blipFill>
        <p:spPr>
          <a:xfrm>
            <a:off x="3781326" y="361453"/>
            <a:ext cx="8087586" cy="5515818"/>
          </a:xfrm>
          <a:prstGeom prst="rect">
            <a:avLst/>
          </a:prstGeom>
        </p:spPr>
      </p:pic>
    </p:spTree>
    <p:extLst>
      <p:ext uri="{BB962C8B-B14F-4D97-AF65-F5344CB8AC3E}">
        <p14:creationId xmlns:p14="http://schemas.microsoft.com/office/powerpoint/2010/main" val="155678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B278EA-908F-1B52-44EF-3EC92A14FC38}"/>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b="1" kern="1200">
                <a:solidFill>
                  <a:schemeClr val="tx1"/>
                </a:solidFill>
                <a:latin typeface="+mj-lt"/>
                <a:ea typeface="+mj-ea"/>
                <a:cs typeface="+mj-cs"/>
              </a:rPr>
              <a:t>User Interface</a:t>
            </a:r>
          </a:p>
        </p:txBody>
      </p:sp>
      <p:sp>
        <p:nvSpPr>
          <p:cNvPr id="2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application&#10;&#10;Description automatically generated">
            <a:extLst>
              <a:ext uri="{FF2B5EF4-FFF2-40B4-BE49-F238E27FC236}">
                <a16:creationId xmlns:a16="http://schemas.microsoft.com/office/drawing/2014/main" id="{C4C78E0F-B6B9-D2FE-21E1-523809D91E0D}"/>
              </a:ext>
            </a:extLst>
          </p:cNvPr>
          <p:cNvPicPr>
            <a:picLocks noChangeAspect="1"/>
          </p:cNvPicPr>
          <p:nvPr/>
        </p:nvPicPr>
        <p:blipFill>
          <a:blip r:embed="rId2"/>
          <a:stretch>
            <a:fillRect/>
          </a:stretch>
        </p:blipFill>
        <p:spPr>
          <a:xfrm>
            <a:off x="100233" y="1959883"/>
            <a:ext cx="12017794" cy="4640454"/>
          </a:xfrm>
          <a:prstGeom prst="rect">
            <a:avLst/>
          </a:prstGeom>
        </p:spPr>
      </p:pic>
    </p:spTree>
    <p:extLst>
      <p:ext uri="{BB962C8B-B14F-4D97-AF65-F5344CB8AC3E}">
        <p14:creationId xmlns:p14="http://schemas.microsoft.com/office/powerpoint/2010/main" val="39973469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A03C24A6-EC0E-31CB-4EEE-1C10753F4730}"/>
              </a:ext>
            </a:extLst>
          </p:cNvPr>
          <p:cNvSpPr>
            <a:spLocks noGrp="1"/>
          </p:cNvSpPr>
          <p:nvPr>
            <p:ph type="title"/>
          </p:nvPr>
        </p:nvSpPr>
        <p:spPr>
          <a:xfrm>
            <a:off x="508986" y="538140"/>
            <a:ext cx="3939688" cy="5583126"/>
          </a:xfrm>
        </p:spPr>
        <p:txBody>
          <a:bodyPr>
            <a:normAutofit/>
          </a:bodyPr>
          <a:lstStyle/>
          <a:p>
            <a:pPr algn="r"/>
            <a:r>
              <a:rPr lang="en-US" sz="5600" b="1">
                <a:latin typeface="Cambria"/>
                <a:ea typeface="Cambria"/>
                <a:cs typeface="Calibri Light"/>
              </a:rPr>
              <a:t>Conclusion</a:t>
            </a:r>
            <a:endParaRPr lang="en-US" sz="5600" b="1">
              <a:latin typeface="Cambria"/>
              <a:ea typeface="Cambria"/>
            </a:endParaRPr>
          </a:p>
        </p:txBody>
      </p:sp>
      <p:cxnSp>
        <p:nvCxnSpPr>
          <p:cNvPr id="45" name="Straight Connector 44">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32" name="Content Placeholder 2">
            <a:extLst>
              <a:ext uri="{FF2B5EF4-FFF2-40B4-BE49-F238E27FC236}">
                <a16:creationId xmlns:a16="http://schemas.microsoft.com/office/drawing/2014/main" id="{D7726A46-01EB-9E5A-FFB6-DBEAA244268B}"/>
              </a:ext>
            </a:extLst>
          </p:cNvPr>
          <p:cNvGraphicFramePr>
            <a:graphicFrameLocks noGrp="1"/>
          </p:cNvGraphicFramePr>
          <p:nvPr>
            <p:ph idx="1"/>
            <p:extLst>
              <p:ext uri="{D42A27DB-BD31-4B8C-83A1-F6EECF244321}">
                <p14:modId xmlns:p14="http://schemas.microsoft.com/office/powerpoint/2010/main" val="1841097392"/>
              </p:ext>
            </p:extLst>
          </p:nvPr>
        </p:nvGraphicFramePr>
        <p:xfrm>
          <a:off x="5138127" y="745285"/>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047643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6">
            <a:extLst>
              <a:ext uri="{FF2B5EF4-FFF2-40B4-BE49-F238E27FC236}">
                <a16:creationId xmlns:a16="http://schemas.microsoft.com/office/drawing/2014/main" id="{1ACA2EA0-FFD3-42EC-9406-B595015ED9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8">
            <a:extLst>
              <a:ext uri="{FF2B5EF4-FFF2-40B4-BE49-F238E27FC236}">
                <a16:creationId xmlns:a16="http://schemas.microsoft.com/office/drawing/2014/main" id="{D5288BCE-665C-472A-8C43-664BCFA31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8762" y="1247775"/>
            <a:ext cx="9144000" cy="3007447"/>
          </a:xfrm>
          <a:prstGeom prst="rect">
            <a:avLst/>
          </a:prstGeom>
          <a:solidFill>
            <a:schemeClr val="bg1"/>
          </a:solidFill>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848ED0C4-A833-75CE-7263-68497908DF89}"/>
              </a:ext>
            </a:extLst>
          </p:cNvPr>
          <p:cNvSpPr>
            <a:spLocks noGrp="1"/>
          </p:cNvSpPr>
          <p:nvPr>
            <p:ph type="title"/>
          </p:nvPr>
        </p:nvSpPr>
        <p:spPr>
          <a:xfrm>
            <a:off x="1804988" y="1442172"/>
            <a:ext cx="8582025" cy="2177328"/>
          </a:xfrm>
        </p:spPr>
        <p:txBody>
          <a:bodyPr vert="horz" lIns="91440" tIns="45720" rIns="91440" bIns="45720" rtlCol="0" anchor="ctr">
            <a:normAutofit/>
          </a:bodyPr>
          <a:lstStyle/>
          <a:p>
            <a:pPr algn="ctr"/>
            <a:r>
              <a:rPr lang="en-US" sz="6600">
                <a:latin typeface="Cambria"/>
                <a:ea typeface="Cambria"/>
                <a:cs typeface="Calibri Light"/>
              </a:rPr>
              <a:t>Thank You</a:t>
            </a:r>
            <a:endParaRPr lang="en-US" sz="6600" kern="1200">
              <a:latin typeface="Cambria"/>
              <a:ea typeface="Cambria"/>
            </a:endParaRPr>
          </a:p>
        </p:txBody>
      </p:sp>
      <p:sp>
        <p:nvSpPr>
          <p:cNvPr id="17" name="Rectangle: Rounded Corners 10">
            <a:extLst>
              <a:ext uri="{FF2B5EF4-FFF2-40B4-BE49-F238E27FC236}">
                <a16:creationId xmlns:a16="http://schemas.microsoft.com/office/drawing/2014/main" id="{46C57131-53A7-4C1A-BEA8-25F06A06A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7872" y="3912322"/>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8866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A7FBDC-0824-7B13-4E16-91ABACD4AAAB}"/>
              </a:ext>
            </a:extLst>
          </p:cNvPr>
          <p:cNvSpPr>
            <a:spLocks noGrp="1"/>
          </p:cNvSpPr>
          <p:nvPr>
            <p:ph type="title"/>
          </p:nvPr>
        </p:nvSpPr>
        <p:spPr>
          <a:xfrm>
            <a:off x="1171074" y="1396686"/>
            <a:ext cx="3240506" cy="4064628"/>
          </a:xfrm>
        </p:spPr>
        <p:txBody>
          <a:bodyPr>
            <a:normAutofit/>
          </a:bodyPr>
          <a:lstStyle/>
          <a:p>
            <a:r>
              <a:rPr lang="en-US" b="1">
                <a:solidFill>
                  <a:srgbClr val="FFFFFF"/>
                </a:solidFill>
                <a:latin typeface="Cambria"/>
                <a:ea typeface="Cambria"/>
                <a:cs typeface="Calibri Light"/>
              </a:rPr>
              <a:t>Executive Summary</a:t>
            </a:r>
            <a:endParaRPr lang="en-US" b="1">
              <a:solidFill>
                <a:srgbClr val="FFFFFF"/>
              </a:solidFill>
              <a:latin typeface="Cambria"/>
              <a:ea typeface="Cambria"/>
            </a:endParaRPr>
          </a:p>
        </p:txBody>
      </p:sp>
      <p:sp>
        <p:nvSpPr>
          <p:cNvPr id="21" name="Arc 20">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25" name="Content Placeholder 2">
            <a:extLst>
              <a:ext uri="{FF2B5EF4-FFF2-40B4-BE49-F238E27FC236}">
                <a16:creationId xmlns:a16="http://schemas.microsoft.com/office/drawing/2014/main" id="{08360BA5-7AB6-2200-89FE-8CEDADB2372C}"/>
              </a:ext>
            </a:extLst>
          </p:cNvPr>
          <p:cNvGraphicFramePr>
            <a:graphicFrameLocks noGrp="1"/>
          </p:cNvGraphicFramePr>
          <p:nvPr>
            <p:ph idx="1"/>
          </p:nvPr>
        </p:nvGraphicFramePr>
        <p:xfrm>
          <a:off x="5370153" y="1526033"/>
          <a:ext cx="5536397" cy="49537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9058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19">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B6A4E-529A-9D95-25E7-CC2235863B44}"/>
              </a:ext>
            </a:extLst>
          </p:cNvPr>
          <p:cNvSpPr>
            <a:spLocks noGrp="1"/>
          </p:cNvSpPr>
          <p:nvPr>
            <p:ph type="title"/>
          </p:nvPr>
        </p:nvSpPr>
        <p:spPr>
          <a:xfrm>
            <a:off x="6513788" y="365125"/>
            <a:ext cx="4840010" cy="1807305"/>
          </a:xfrm>
        </p:spPr>
        <p:txBody>
          <a:bodyPr>
            <a:normAutofit/>
          </a:bodyPr>
          <a:lstStyle/>
          <a:p>
            <a:r>
              <a:rPr lang="en-US" b="1">
                <a:latin typeface="Cambria"/>
                <a:ea typeface="Cambria"/>
                <a:cs typeface="Calibri Light"/>
              </a:rPr>
              <a:t>Business Case</a:t>
            </a:r>
            <a:endParaRPr lang="en-US" b="1">
              <a:latin typeface="Cambria"/>
              <a:ea typeface="Cambria"/>
            </a:endParaRPr>
          </a:p>
        </p:txBody>
      </p:sp>
      <p:pic>
        <p:nvPicPr>
          <p:cNvPr id="29" name="Picture 15" descr="Desk with productivity items">
            <a:extLst>
              <a:ext uri="{FF2B5EF4-FFF2-40B4-BE49-F238E27FC236}">
                <a16:creationId xmlns:a16="http://schemas.microsoft.com/office/drawing/2014/main" id="{5A68897D-5912-A2F5-8C31-B0AFA7FBCF44}"/>
              </a:ext>
            </a:extLst>
          </p:cNvPr>
          <p:cNvPicPr>
            <a:picLocks noChangeAspect="1"/>
          </p:cNvPicPr>
          <p:nvPr/>
        </p:nvPicPr>
        <p:blipFill rotWithShape="1">
          <a:blip r:embed="rId2"/>
          <a:srcRect l="28471" r="12082" b="-3"/>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graphicFrame>
        <p:nvGraphicFramePr>
          <p:cNvPr id="32" name="Content Placeholder 2">
            <a:extLst>
              <a:ext uri="{FF2B5EF4-FFF2-40B4-BE49-F238E27FC236}">
                <a16:creationId xmlns:a16="http://schemas.microsoft.com/office/drawing/2014/main" id="{94D2C501-DA4B-F192-201F-13007E7E870C}"/>
              </a:ext>
            </a:extLst>
          </p:cNvPr>
          <p:cNvGraphicFramePr>
            <a:graphicFrameLocks noGrp="1"/>
          </p:cNvGraphicFramePr>
          <p:nvPr>
            <p:ph idx="1"/>
            <p:extLst>
              <p:ext uri="{D42A27DB-BD31-4B8C-83A1-F6EECF244321}">
                <p14:modId xmlns:p14="http://schemas.microsoft.com/office/powerpoint/2010/main" val="1666570207"/>
              </p:ext>
            </p:extLst>
          </p:nvPr>
        </p:nvGraphicFramePr>
        <p:xfrm>
          <a:off x="6513788" y="2333297"/>
          <a:ext cx="4840010" cy="38436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32652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9C200B-9C67-BE06-8A09-4C09D9ECD7FB}"/>
              </a:ext>
            </a:extLst>
          </p:cNvPr>
          <p:cNvSpPr>
            <a:spLocks noGrp="1"/>
          </p:cNvSpPr>
          <p:nvPr>
            <p:ph type="title"/>
          </p:nvPr>
        </p:nvSpPr>
        <p:spPr>
          <a:xfrm>
            <a:off x="838200" y="365125"/>
            <a:ext cx="10515600" cy="1325563"/>
          </a:xfrm>
        </p:spPr>
        <p:txBody>
          <a:bodyPr>
            <a:normAutofit/>
          </a:bodyPr>
          <a:lstStyle/>
          <a:p>
            <a:r>
              <a:rPr lang="en-US" sz="5400" b="1">
                <a:latin typeface="Cambria"/>
                <a:ea typeface="Cambria"/>
                <a:cs typeface="Calibri Light"/>
              </a:rPr>
              <a:t>Actors/ Users</a:t>
            </a:r>
            <a:endParaRPr lang="en-US" sz="5400" b="1">
              <a:latin typeface="Cambria"/>
              <a:ea typeface="Cambria"/>
            </a:endParaRPr>
          </a:p>
        </p:txBody>
      </p:sp>
      <p:sp>
        <p:nvSpPr>
          <p:cNvPr id="22"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Content Placeholder 2">
            <a:extLst>
              <a:ext uri="{FF2B5EF4-FFF2-40B4-BE49-F238E27FC236}">
                <a16:creationId xmlns:a16="http://schemas.microsoft.com/office/drawing/2014/main" id="{2082A25F-672D-3B00-EC29-0CF994A06519}"/>
              </a:ext>
            </a:extLst>
          </p:cNvPr>
          <p:cNvGraphicFramePr>
            <a:graphicFrameLocks noGrp="1"/>
          </p:cNvGraphicFramePr>
          <p:nvPr>
            <p:ph idx="1"/>
            <p:extLst>
              <p:ext uri="{D42A27DB-BD31-4B8C-83A1-F6EECF244321}">
                <p14:modId xmlns:p14="http://schemas.microsoft.com/office/powerpoint/2010/main" val="1795528435"/>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1277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5C1849-5B98-6300-BA27-9F764BF82CEC}"/>
              </a:ext>
            </a:extLst>
          </p:cNvPr>
          <p:cNvSpPr>
            <a:spLocks noGrp="1"/>
          </p:cNvSpPr>
          <p:nvPr>
            <p:ph type="title"/>
          </p:nvPr>
        </p:nvSpPr>
        <p:spPr>
          <a:xfrm>
            <a:off x="838200" y="365125"/>
            <a:ext cx="10515600" cy="1325563"/>
          </a:xfrm>
        </p:spPr>
        <p:txBody>
          <a:bodyPr>
            <a:normAutofit/>
          </a:bodyPr>
          <a:lstStyle/>
          <a:p>
            <a:r>
              <a:rPr lang="en-US" sz="5400" b="1">
                <a:latin typeface="Cambria"/>
                <a:ea typeface="Cambria"/>
                <a:cs typeface="Calibri Light"/>
              </a:rPr>
              <a:t>Functional Requirements</a:t>
            </a:r>
          </a:p>
        </p:txBody>
      </p:sp>
      <p:sp>
        <p:nvSpPr>
          <p:cNvPr id="69"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5" name="Content Placeholder 41">
            <a:extLst>
              <a:ext uri="{FF2B5EF4-FFF2-40B4-BE49-F238E27FC236}">
                <a16:creationId xmlns:a16="http://schemas.microsoft.com/office/drawing/2014/main" id="{53295E6C-0910-E137-B241-0341E2F40249}"/>
              </a:ext>
            </a:extLst>
          </p:cNvPr>
          <p:cNvGraphicFramePr>
            <a:graphicFrameLocks noGrp="1"/>
          </p:cNvGraphicFramePr>
          <p:nvPr>
            <p:ph idx="1"/>
            <p:extLst>
              <p:ext uri="{D42A27DB-BD31-4B8C-83A1-F6EECF244321}">
                <p14:modId xmlns:p14="http://schemas.microsoft.com/office/powerpoint/2010/main" val="1609297484"/>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78868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1">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5C1849-5B98-6300-BA27-9F764BF82CEC}"/>
              </a:ext>
            </a:extLst>
          </p:cNvPr>
          <p:cNvSpPr>
            <a:spLocks noGrp="1"/>
          </p:cNvSpPr>
          <p:nvPr>
            <p:ph type="title"/>
          </p:nvPr>
        </p:nvSpPr>
        <p:spPr>
          <a:xfrm>
            <a:off x="838200" y="365125"/>
            <a:ext cx="10515600" cy="1325563"/>
          </a:xfrm>
        </p:spPr>
        <p:txBody>
          <a:bodyPr>
            <a:normAutofit/>
          </a:bodyPr>
          <a:lstStyle/>
          <a:p>
            <a:r>
              <a:rPr lang="en-US" sz="5400" b="1">
                <a:latin typeface="Cambria"/>
                <a:ea typeface="Cambria"/>
                <a:cs typeface="Calibri Light"/>
              </a:rPr>
              <a:t>Non- Functional Requirements</a:t>
            </a:r>
          </a:p>
        </p:txBody>
      </p:sp>
      <p:sp>
        <p:nvSpPr>
          <p:cNvPr id="57"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9" name="Content Placeholder 96">
            <a:extLst>
              <a:ext uri="{FF2B5EF4-FFF2-40B4-BE49-F238E27FC236}">
                <a16:creationId xmlns:a16="http://schemas.microsoft.com/office/drawing/2014/main" id="{B3072A0E-58C4-D465-FB06-70850806742A}"/>
              </a:ext>
            </a:extLst>
          </p:cNvPr>
          <p:cNvGraphicFramePr>
            <a:graphicFrameLocks noGrp="1"/>
          </p:cNvGraphicFramePr>
          <p:nvPr>
            <p:ph idx="1"/>
            <p:extLst>
              <p:ext uri="{D42A27DB-BD31-4B8C-83A1-F6EECF244321}">
                <p14:modId xmlns:p14="http://schemas.microsoft.com/office/powerpoint/2010/main" val="2996020025"/>
              </p:ext>
            </p:extLst>
          </p:nvPr>
        </p:nvGraphicFramePr>
        <p:xfrm>
          <a:off x="838200" y="2062363"/>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906199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C147F3-5AB9-B380-B394-D777C530D12C}"/>
              </a:ext>
            </a:extLst>
          </p:cNvPr>
          <p:cNvSpPr>
            <a:spLocks noGrp="1"/>
          </p:cNvSpPr>
          <p:nvPr>
            <p:ph type="title"/>
          </p:nvPr>
        </p:nvSpPr>
        <p:spPr>
          <a:xfrm>
            <a:off x="646209" y="1628328"/>
            <a:ext cx="3571810" cy="3573516"/>
          </a:xfrm>
        </p:spPr>
        <p:txBody>
          <a:bodyPr vert="horz" lIns="91440" tIns="45720" rIns="91440" bIns="45720" rtlCol="0" anchor="b">
            <a:normAutofit/>
          </a:bodyPr>
          <a:lstStyle/>
          <a:p>
            <a:r>
              <a:rPr lang="en-US" sz="6600" b="1" kern="1200">
                <a:solidFill>
                  <a:schemeClr val="tx1"/>
                </a:solidFill>
                <a:latin typeface="+mj-lt"/>
                <a:ea typeface="+mj-ea"/>
                <a:cs typeface="+mj-cs"/>
              </a:rPr>
              <a:t>Use-Case</a:t>
            </a:r>
            <a:br>
              <a:rPr lang="en-US" sz="6600" b="1" kern="1200">
                <a:solidFill>
                  <a:schemeClr val="tx1"/>
                </a:solidFill>
                <a:latin typeface="+mj-lt"/>
                <a:ea typeface="+mj-ea"/>
                <a:cs typeface="+mj-cs"/>
              </a:rPr>
            </a:br>
            <a:r>
              <a:rPr lang="en-US" sz="6600" b="1" kern="1200">
                <a:solidFill>
                  <a:schemeClr val="tx1"/>
                </a:solidFill>
                <a:latin typeface="+mj-lt"/>
                <a:ea typeface="+mj-ea"/>
                <a:cs typeface="+mj-cs"/>
              </a:rPr>
              <a:t>diagram </a:t>
            </a:r>
            <a:br>
              <a:rPr lang="en-US" sz="6600" b="1" kern="1200">
                <a:solidFill>
                  <a:schemeClr val="tx1"/>
                </a:solidFill>
                <a:latin typeface="+mj-lt"/>
                <a:ea typeface="+mj-ea"/>
                <a:cs typeface="+mj-cs"/>
              </a:rPr>
            </a:br>
            <a:endParaRPr lang="en-US" sz="6600" b="1" kern="1200">
              <a:solidFill>
                <a:schemeClr val="tx1"/>
              </a:solidFill>
              <a:latin typeface="+mj-lt"/>
              <a:ea typeface="+mj-ea"/>
              <a:cs typeface="+mj-cs"/>
            </a:endParaRPr>
          </a:p>
        </p:txBody>
      </p:sp>
      <p:sp>
        <p:nvSpPr>
          <p:cNvPr id="4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Diagram&#10;&#10;Description automatically generated">
            <a:extLst>
              <a:ext uri="{FF2B5EF4-FFF2-40B4-BE49-F238E27FC236}">
                <a16:creationId xmlns:a16="http://schemas.microsoft.com/office/drawing/2014/main" id="{0A31FD69-3928-1B6D-F731-C87E1772AF3C}"/>
              </a:ext>
            </a:extLst>
          </p:cNvPr>
          <p:cNvPicPr>
            <a:picLocks noChangeAspect="1"/>
          </p:cNvPicPr>
          <p:nvPr/>
        </p:nvPicPr>
        <p:blipFill>
          <a:blip r:embed="rId2"/>
          <a:stretch>
            <a:fillRect/>
          </a:stretch>
        </p:blipFill>
        <p:spPr>
          <a:xfrm>
            <a:off x="3978485" y="97889"/>
            <a:ext cx="8082659" cy="6708062"/>
          </a:xfrm>
          <a:prstGeom prst="rect">
            <a:avLst/>
          </a:prstGeom>
        </p:spPr>
      </p:pic>
    </p:spTree>
    <p:extLst>
      <p:ext uri="{BB962C8B-B14F-4D97-AF65-F5344CB8AC3E}">
        <p14:creationId xmlns:p14="http://schemas.microsoft.com/office/powerpoint/2010/main" val="185351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6">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C147F3-5AB9-B380-B394-D777C530D12C}"/>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b="1" kern="1200">
                <a:solidFill>
                  <a:schemeClr val="tx1"/>
                </a:solidFill>
                <a:latin typeface="+mj-lt"/>
                <a:ea typeface="+mj-ea"/>
                <a:cs typeface="+mj-cs"/>
              </a:rPr>
              <a:t>Use- Case Glossary</a:t>
            </a:r>
          </a:p>
        </p:txBody>
      </p:sp>
      <p:sp>
        <p:nvSpPr>
          <p:cNvPr id="45"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Background pattern&#10;&#10;Description automatically generated">
            <a:extLst>
              <a:ext uri="{FF2B5EF4-FFF2-40B4-BE49-F238E27FC236}">
                <a16:creationId xmlns:a16="http://schemas.microsoft.com/office/drawing/2014/main" id="{920E22CB-C414-E088-BEC1-B7E4B2D81096}"/>
              </a:ext>
            </a:extLst>
          </p:cNvPr>
          <p:cNvPicPr>
            <a:picLocks noChangeAspect="1"/>
          </p:cNvPicPr>
          <p:nvPr/>
        </p:nvPicPr>
        <p:blipFill>
          <a:blip r:embed="rId2"/>
          <a:stretch>
            <a:fillRect/>
          </a:stretch>
        </p:blipFill>
        <p:spPr>
          <a:xfrm>
            <a:off x="567534" y="1908344"/>
            <a:ext cx="10746625" cy="4594158"/>
          </a:xfrm>
          <a:prstGeom prst="rect">
            <a:avLst/>
          </a:prstGeom>
        </p:spPr>
      </p:pic>
    </p:spTree>
    <p:extLst>
      <p:ext uri="{BB962C8B-B14F-4D97-AF65-F5344CB8AC3E}">
        <p14:creationId xmlns:p14="http://schemas.microsoft.com/office/powerpoint/2010/main" val="2794537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4">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C147F3-5AB9-B380-B394-D777C530D12C}"/>
              </a:ext>
            </a:extLst>
          </p:cNvPr>
          <p:cNvSpPr>
            <a:spLocks noGrp="1"/>
          </p:cNvSpPr>
          <p:nvPr>
            <p:ph type="title"/>
          </p:nvPr>
        </p:nvSpPr>
        <p:spPr>
          <a:xfrm>
            <a:off x="638881" y="639193"/>
            <a:ext cx="3901945" cy="3573516"/>
          </a:xfrm>
        </p:spPr>
        <p:txBody>
          <a:bodyPr vert="horz" lIns="91440" tIns="45720" rIns="91440" bIns="45720" rtlCol="0" anchor="b">
            <a:normAutofit/>
          </a:bodyPr>
          <a:lstStyle/>
          <a:p>
            <a:r>
              <a:rPr lang="en-US" sz="4600" b="1" kern="1200" dirty="0">
                <a:solidFill>
                  <a:schemeClr val="tx1"/>
                </a:solidFill>
                <a:latin typeface="+mj-lt"/>
                <a:ea typeface="+mj-ea"/>
                <a:cs typeface="+mj-cs"/>
              </a:rPr>
              <a:t>Use- Case Narrative</a:t>
            </a:r>
          </a:p>
        </p:txBody>
      </p:sp>
      <p:sp>
        <p:nvSpPr>
          <p:cNvPr id="3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Table&#10;&#10;Description automatically generated">
            <a:extLst>
              <a:ext uri="{FF2B5EF4-FFF2-40B4-BE49-F238E27FC236}">
                <a16:creationId xmlns:a16="http://schemas.microsoft.com/office/drawing/2014/main" id="{4186C9C1-45E6-54A9-8385-B214AADF269D}"/>
              </a:ext>
            </a:extLst>
          </p:cNvPr>
          <p:cNvPicPr>
            <a:picLocks noChangeAspect="1"/>
          </p:cNvPicPr>
          <p:nvPr/>
        </p:nvPicPr>
        <p:blipFill>
          <a:blip r:embed="rId2"/>
          <a:stretch>
            <a:fillRect/>
          </a:stretch>
        </p:blipFill>
        <p:spPr>
          <a:xfrm>
            <a:off x="4724400" y="224159"/>
            <a:ext cx="6418006" cy="6471134"/>
          </a:xfrm>
          <a:prstGeom prst="rect">
            <a:avLst/>
          </a:prstGeom>
        </p:spPr>
      </p:pic>
    </p:spTree>
    <p:extLst>
      <p:ext uri="{BB962C8B-B14F-4D97-AF65-F5344CB8AC3E}">
        <p14:creationId xmlns:p14="http://schemas.microsoft.com/office/powerpoint/2010/main" val="390451551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618</Words>
  <Application>Microsoft Macintosh PowerPoint</Application>
  <PresentationFormat>Widescreen</PresentationFormat>
  <Paragraphs>67</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Cambria</vt:lpstr>
      <vt:lpstr>office theme</vt:lpstr>
      <vt:lpstr>Retail Store Management System</vt:lpstr>
      <vt:lpstr>Executive Summary</vt:lpstr>
      <vt:lpstr>Business Case</vt:lpstr>
      <vt:lpstr>Actors/ Users</vt:lpstr>
      <vt:lpstr>Functional Requirements</vt:lpstr>
      <vt:lpstr>Non- Functional Requirements</vt:lpstr>
      <vt:lpstr>Use-Case diagram  </vt:lpstr>
      <vt:lpstr>Use- Case Glossary</vt:lpstr>
      <vt:lpstr>Use- Case Narrative</vt:lpstr>
      <vt:lpstr>Domain Diagram  </vt:lpstr>
      <vt:lpstr>System  Diagram</vt:lpstr>
      <vt:lpstr>Economic  Feasibility</vt:lpstr>
      <vt:lpstr>Economic  Feasibility</vt:lpstr>
      <vt:lpstr>Economic  Feasibility</vt:lpstr>
      <vt:lpstr>ARCHITECTURE DIAGRAM</vt:lpstr>
      <vt:lpstr>User Interface</vt:lpstr>
      <vt:lpstr>User Interface</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Priyanka Ashwin Sheth</cp:lastModifiedBy>
  <cp:revision>20</cp:revision>
  <dcterms:created xsi:type="dcterms:W3CDTF">2023-04-17T22:20:59Z</dcterms:created>
  <dcterms:modified xsi:type="dcterms:W3CDTF">2024-02-13T19:55:16Z</dcterms:modified>
</cp:coreProperties>
</file>